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 id="2147483674" r:id="rId5"/>
    <p:sldMasterId id="2147483686" r:id="rId6"/>
    <p:sldMasterId id="2147483699" r:id="rId7"/>
    <p:sldMasterId id="2147483712" r:id="rId8"/>
    <p:sldMasterId id="2147483725" r:id="rId9"/>
    <p:sldMasterId id="2147483738" r:id="rId10"/>
    <p:sldMasterId id="2147483751"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Lst>
  <p:sldSz cy="6858000" cx="12192000"/>
  <p:notesSz cx="6858000" cy="9144000"/>
  <p:embeddedFontLst>
    <p:embeddedFont>
      <p:font typeface="Raleway"/>
      <p:regular r:id="rId88"/>
      <p:bold r:id="rId89"/>
      <p:italic r:id="rId90"/>
      <p:boldItalic r:id="rId91"/>
    </p:embeddedFont>
    <p:embeddedFont>
      <p:font typeface="Roboto"/>
      <p:regular r:id="rId92"/>
      <p:bold r:id="rId93"/>
      <p:italic r:id="rId94"/>
      <p:boldItalic r:id="rId95"/>
    </p:embeddedFont>
    <p:embeddedFont>
      <p:font typeface="Inter"/>
      <p:regular r:id="rId96"/>
      <p:bold r:id="rId97"/>
    </p:embeddedFont>
    <p:embeddedFont>
      <p:font typeface="Montserrat"/>
      <p:bold r:id="rId98"/>
      <p:boldItalic r:id="rId99"/>
    </p:embeddedFont>
    <p:embeddedFont>
      <p:font typeface="Cabin"/>
      <p:regular r:id="rId100"/>
      <p:bold r:id="rId101"/>
      <p:italic r:id="rId102"/>
      <p:boldItalic r:id="rId103"/>
    </p:embeddedFont>
    <p:embeddedFont>
      <p:font typeface="Montserrat Medium"/>
      <p:regular r:id="rId104"/>
      <p:bold r:id="rId105"/>
      <p:italic r:id="rId106"/>
      <p:boldItalic r:id="rId107"/>
    </p:embeddedFont>
    <p:embeddedFont>
      <p:font typeface="Palatino Linotype"/>
      <p:regular r:id="rId108"/>
      <p:bold r:id="rId109"/>
      <p:italic r:id="rId110"/>
      <p:boldItalic r:id="rId111"/>
    </p:embeddedFont>
    <p:embeddedFont>
      <p:font typeface="Inter ExtraBold"/>
      <p:bold r:id="rId112"/>
    </p:embeddedFont>
    <p:embeddedFont>
      <p:font typeface="Nunito ExtraBold"/>
      <p:bold r:id="rId113"/>
      <p:boldItalic r:id="rId114"/>
    </p:embeddedFont>
    <p:embeddedFont>
      <p:font typeface="League Gothic"/>
      <p:regular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16" roundtripDataSignature="AMtx7miAikL/V6omUIRC0+Q1Lnl+JoDj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07" Type="http://schemas.openxmlformats.org/officeDocument/2006/relationships/font" Target="fonts/MontserratMedium-boldItalic.fntdata"/><Relationship Id="rId106" Type="http://schemas.openxmlformats.org/officeDocument/2006/relationships/font" Target="fonts/MontserratMedium-italic.fntdata"/><Relationship Id="rId105" Type="http://schemas.openxmlformats.org/officeDocument/2006/relationships/font" Target="fonts/MontserratMedium-bold.fntdata"/><Relationship Id="rId104" Type="http://schemas.openxmlformats.org/officeDocument/2006/relationships/font" Target="fonts/MontserratMedium-regular.fntdata"/><Relationship Id="rId109" Type="http://schemas.openxmlformats.org/officeDocument/2006/relationships/font" Target="fonts/PalatinoLinotype-bold.fntdata"/><Relationship Id="rId108" Type="http://schemas.openxmlformats.org/officeDocument/2006/relationships/font" Target="fonts/PalatinoLinotype-regular.fntdata"/><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103" Type="http://schemas.openxmlformats.org/officeDocument/2006/relationships/font" Target="fonts/Cabin-boldItalic.fntdata"/><Relationship Id="rId102" Type="http://schemas.openxmlformats.org/officeDocument/2006/relationships/font" Target="fonts/Cabin-italic.fntdata"/><Relationship Id="rId101" Type="http://schemas.openxmlformats.org/officeDocument/2006/relationships/font" Target="fonts/Cabin-bold.fntdata"/><Relationship Id="rId100" Type="http://schemas.openxmlformats.org/officeDocument/2006/relationships/font" Target="fonts/Cabin-regular.fntdata"/><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95" Type="http://schemas.openxmlformats.org/officeDocument/2006/relationships/font" Target="fonts/Roboto-boldItalic.fntdata"/><Relationship Id="rId94" Type="http://schemas.openxmlformats.org/officeDocument/2006/relationships/font" Target="fonts/Roboto-italic.fntdata"/><Relationship Id="rId97" Type="http://schemas.openxmlformats.org/officeDocument/2006/relationships/font" Target="fonts/Inter-bold.fntdata"/><Relationship Id="rId96" Type="http://schemas.openxmlformats.org/officeDocument/2006/relationships/font" Target="fonts/Inter-regular.fntdata"/><Relationship Id="rId11" Type="http://schemas.openxmlformats.org/officeDocument/2006/relationships/slideMaster" Target="slideMasters/slideMaster9.xml"/><Relationship Id="rId99" Type="http://schemas.openxmlformats.org/officeDocument/2006/relationships/font" Target="fonts/Montserrat-boldItalic.fntdata"/><Relationship Id="rId10" Type="http://schemas.openxmlformats.org/officeDocument/2006/relationships/slideMaster" Target="slideMasters/slideMaster8.xml"/><Relationship Id="rId98" Type="http://schemas.openxmlformats.org/officeDocument/2006/relationships/font" Target="fonts/Montserrat-bold.fntdata"/><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font" Target="fonts/Raleway-boldItalic.fntdata"/><Relationship Id="rId90" Type="http://schemas.openxmlformats.org/officeDocument/2006/relationships/font" Target="fonts/Raleway-italic.fntdata"/><Relationship Id="rId93" Type="http://schemas.openxmlformats.org/officeDocument/2006/relationships/font" Target="fonts/Roboto-bold.fntdata"/><Relationship Id="rId92" Type="http://schemas.openxmlformats.org/officeDocument/2006/relationships/font" Target="fonts/Roboto-regular.fntdata"/><Relationship Id="rId116" Type="http://customschemas.google.com/relationships/presentationmetadata" Target="metadata"/><Relationship Id="rId115" Type="http://schemas.openxmlformats.org/officeDocument/2006/relationships/font" Target="fonts/LeagueGothic-regular.fntdata"/><Relationship Id="rId15" Type="http://schemas.openxmlformats.org/officeDocument/2006/relationships/slide" Target="slides/slide3.xml"/><Relationship Id="rId110" Type="http://schemas.openxmlformats.org/officeDocument/2006/relationships/font" Target="fonts/PalatinoLinotype-italic.fntdata"/><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14" Type="http://schemas.openxmlformats.org/officeDocument/2006/relationships/font" Target="fonts/NunitoExtraBold-boldItalic.fntdata"/><Relationship Id="rId18" Type="http://schemas.openxmlformats.org/officeDocument/2006/relationships/slide" Target="slides/slide6.xml"/><Relationship Id="rId113" Type="http://schemas.openxmlformats.org/officeDocument/2006/relationships/font" Target="fonts/NunitoExtraBold-bold.fntdata"/><Relationship Id="rId112" Type="http://schemas.openxmlformats.org/officeDocument/2006/relationships/font" Target="fonts/InterExtraBold-bold.fntdata"/><Relationship Id="rId111" Type="http://schemas.openxmlformats.org/officeDocument/2006/relationships/font" Target="fonts/PalatinoLinotype-boldItalic.fntdata"/><Relationship Id="rId84" Type="http://schemas.openxmlformats.org/officeDocument/2006/relationships/slide" Target="slides/slide72.xml"/><Relationship Id="rId83" Type="http://schemas.openxmlformats.org/officeDocument/2006/relationships/slide" Target="slides/slide71.xml"/><Relationship Id="rId86" Type="http://schemas.openxmlformats.org/officeDocument/2006/relationships/slide" Target="slides/slide74.xml"/><Relationship Id="rId85" Type="http://schemas.openxmlformats.org/officeDocument/2006/relationships/slide" Target="slides/slide73.xml"/><Relationship Id="rId88" Type="http://schemas.openxmlformats.org/officeDocument/2006/relationships/font" Target="fonts/Raleway-regular.fntdata"/><Relationship Id="rId87" Type="http://schemas.openxmlformats.org/officeDocument/2006/relationships/slide" Target="slides/slide75.xml"/><Relationship Id="rId89" Type="http://schemas.openxmlformats.org/officeDocument/2006/relationships/font" Target="fonts/Raleway-bold.fntdata"/><Relationship Id="rId80" Type="http://schemas.openxmlformats.org/officeDocument/2006/relationships/slide" Target="slides/slide68.xml"/><Relationship Id="rId82" Type="http://schemas.openxmlformats.org/officeDocument/2006/relationships/slide" Target="slides/slide70.xml"/><Relationship Id="rId81" Type="http://schemas.openxmlformats.org/officeDocument/2006/relationships/slide" Target="slides/slide6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slide" Target="slides/slide61.xml"/><Relationship Id="rId72" Type="http://schemas.openxmlformats.org/officeDocument/2006/relationships/slide" Target="slides/slide60.xml"/><Relationship Id="rId75" Type="http://schemas.openxmlformats.org/officeDocument/2006/relationships/slide" Target="slides/slide63.xml"/><Relationship Id="rId74" Type="http://schemas.openxmlformats.org/officeDocument/2006/relationships/slide" Target="slides/slide62.xml"/><Relationship Id="rId77" Type="http://schemas.openxmlformats.org/officeDocument/2006/relationships/slide" Target="slides/slide65.xml"/><Relationship Id="rId76" Type="http://schemas.openxmlformats.org/officeDocument/2006/relationships/slide" Target="slides/slide64.xml"/><Relationship Id="rId79" Type="http://schemas.openxmlformats.org/officeDocument/2006/relationships/slide" Target="slides/slide67.xml"/><Relationship Id="rId78" Type="http://schemas.openxmlformats.org/officeDocument/2006/relationships/slide" Target="slides/slide66.xml"/><Relationship Id="rId71" Type="http://schemas.openxmlformats.org/officeDocument/2006/relationships/slide" Target="slides/slide59.xml"/><Relationship Id="rId70" Type="http://schemas.openxmlformats.org/officeDocument/2006/relationships/slide" Target="slides/slide58.xml"/><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65" Type="http://schemas.openxmlformats.org/officeDocument/2006/relationships/slide" Target="slides/slide53.xml"/><Relationship Id="rId68" Type="http://schemas.openxmlformats.org/officeDocument/2006/relationships/slide" Target="slides/slide56.xml"/><Relationship Id="rId67" Type="http://schemas.openxmlformats.org/officeDocument/2006/relationships/slide" Target="slides/slide55.xml"/><Relationship Id="rId60" Type="http://schemas.openxmlformats.org/officeDocument/2006/relationships/slide" Target="slides/slide48.xml"/><Relationship Id="rId69" Type="http://schemas.openxmlformats.org/officeDocument/2006/relationships/slide" Target="slides/slide5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aterandhealth.org/safe-drinking-water/celebrating-dr-john-l-leal-and-110-years-of-u-s-drinking-water-chlorination/"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26e801de6c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26e801de6c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Redondear bordes.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26e801de6c_0_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226e801de6c_0_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Redondear bordes.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26a777e3c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6" name="Google Shape;756;g226a777e3c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26a777e3cf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1" name="Google Shape;761;g226a777e3cf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26a777e3cf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g226a777e3cf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26a777e3cf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226a777e3cf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261015ee21_0_1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2261015ee21_0_1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261015ee21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261015ee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261015ee21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2261015ee21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Background Image</a:t>
            </a:r>
            <a:endParaRPr/>
          </a:p>
          <a:p>
            <a:pPr indent="0" lvl="0" marL="0" rtl="0" algn="l">
              <a:spcBef>
                <a:spcPts val="0"/>
              </a:spcBef>
              <a:spcAft>
                <a:spcPts val="0"/>
              </a:spcAft>
              <a:buNone/>
            </a:pPr>
            <a:r>
              <a:rPr lang="en-US"/>
              <a:t>Size: Height 6.62”, Width 12.64”</a:t>
            </a:r>
            <a:br>
              <a:rPr lang="en-US"/>
            </a:br>
            <a:r>
              <a:rPr lang="en-US"/>
              <a:t>Position: Horizontal 0.35”, Vertical 0.34”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Main Title</a:t>
            </a:r>
            <a:endParaRPr/>
          </a:p>
          <a:p>
            <a:pPr indent="0" lvl="0" marL="0" rtl="0" algn="l">
              <a:spcBef>
                <a:spcPts val="0"/>
              </a:spcBef>
              <a:spcAft>
                <a:spcPts val="0"/>
              </a:spcAft>
              <a:buNone/>
            </a:pPr>
            <a:r>
              <a:rPr lang="en-US"/>
              <a:t>Box Size: Height 2.15”, Width 10.03”</a:t>
            </a:r>
            <a:endParaRPr/>
          </a:p>
          <a:p>
            <a:pPr indent="0" lvl="0" marL="0" rtl="0" algn="l">
              <a:spcBef>
                <a:spcPts val="0"/>
              </a:spcBef>
              <a:spcAft>
                <a:spcPts val="0"/>
              </a:spcAft>
              <a:buNone/>
            </a:pPr>
            <a:r>
              <a:rPr lang="en-US"/>
              <a:t>Position: Horizontal 1.0”, Vertical 2.12”</a:t>
            </a:r>
            <a:endParaRPr/>
          </a:p>
          <a:p>
            <a:pPr indent="0" lvl="0" marL="0" rtl="0" algn="l">
              <a:spcBef>
                <a:spcPts val="0"/>
              </a:spcBef>
              <a:spcAft>
                <a:spcPts val="0"/>
              </a:spcAft>
              <a:buNone/>
            </a:pPr>
            <a:r>
              <a:rPr lang="en-US"/>
              <a:t>(Bottom of text should be aligned with the bottom of the dot logo)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Subtitle</a:t>
            </a:r>
            <a:endParaRPr/>
          </a:p>
          <a:p>
            <a:pPr indent="0" lvl="0" marL="0" rtl="0" algn="l">
              <a:spcBef>
                <a:spcPts val="0"/>
              </a:spcBef>
              <a:spcAft>
                <a:spcPts val="0"/>
              </a:spcAft>
              <a:buNone/>
            </a:pPr>
            <a:r>
              <a:rPr lang="en-US"/>
              <a:t>Box Size: Height 0.48”, Width 10.03”</a:t>
            </a:r>
            <a:endParaRPr/>
          </a:p>
          <a:p>
            <a:pPr indent="0" lvl="0" marL="0" rtl="0" algn="l">
              <a:spcBef>
                <a:spcPts val="0"/>
              </a:spcBef>
              <a:spcAft>
                <a:spcPts val="0"/>
              </a:spcAft>
              <a:buNone/>
            </a:pPr>
            <a:r>
              <a:rPr lang="en-US"/>
              <a:t>Position: Horizontal 1.0”, Vertical 4.3”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Logo:</a:t>
            </a:r>
            <a:endParaRPr/>
          </a:p>
          <a:p>
            <a:pPr indent="0" lvl="0" marL="0" marR="0" rtl="0" algn="l">
              <a:lnSpc>
                <a:spcPct val="100000"/>
              </a:lnSpc>
              <a:spcBef>
                <a:spcPts val="0"/>
              </a:spcBef>
              <a:spcAft>
                <a:spcPts val="0"/>
              </a:spcAft>
              <a:buClr>
                <a:schemeClr val="dk1"/>
              </a:buClr>
              <a:buSzPts val="1200"/>
              <a:buFont typeface="Calibri"/>
              <a:buNone/>
            </a:pPr>
            <a:r>
              <a:rPr lang="en-US"/>
              <a:t>Size: Height 0.78”, Width 0.59”</a:t>
            </a:r>
            <a:br>
              <a:rPr lang="en-US"/>
            </a:br>
            <a:r>
              <a:rPr lang="en-US"/>
              <a:t>Position: Horizontal 11.79”, Vertical 3.26”</a:t>
            </a:r>
            <a:endParaRPr/>
          </a:p>
          <a:p>
            <a:pPr indent="0" lvl="0" marL="0" rtl="0" algn="l">
              <a:spcBef>
                <a:spcPts val="0"/>
              </a:spcBef>
              <a:spcAft>
                <a:spcPts val="0"/>
              </a:spcAft>
              <a:buNone/>
            </a:pPr>
            <a:r>
              <a:rPr lang="en-US"/>
              <a:t>(When selecting the background image and the logo, Arrange 🡪 Align 🡪 Middle. This aligns the logo vertically to the background image.)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Caption:</a:t>
            </a:r>
            <a:endParaRPr/>
          </a:p>
          <a:p>
            <a:pPr indent="0" lvl="0" marL="0" marR="0" rtl="0" algn="l">
              <a:lnSpc>
                <a:spcPct val="100000"/>
              </a:lnSpc>
              <a:spcBef>
                <a:spcPts val="0"/>
              </a:spcBef>
              <a:spcAft>
                <a:spcPts val="0"/>
              </a:spcAft>
              <a:buClr>
                <a:schemeClr val="dk1"/>
              </a:buClr>
              <a:buSzPts val="1200"/>
              <a:buFont typeface="Calibri"/>
              <a:buNone/>
            </a:pPr>
            <a:r>
              <a:rPr lang="en-US"/>
              <a:t>Box Size: Height 0.86”, Width 0.94”</a:t>
            </a:r>
            <a:br>
              <a:rPr lang="en-US"/>
            </a:br>
            <a:r>
              <a:rPr lang="en-US"/>
              <a:t>Position: Horizontal 11.79”, Vertical 5.88”</a:t>
            </a:r>
            <a:endParaRPr/>
          </a:p>
          <a:p>
            <a:pPr indent="0" lvl="0" marL="0" rtl="0" algn="l">
              <a:spcBef>
                <a:spcPts val="0"/>
              </a:spcBef>
              <a:spcAft>
                <a:spcPts val="0"/>
              </a:spcAft>
              <a:buNone/>
            </a:pPr>
            <a:r>
              <a:t/>
            </a:r>
            <a:endParaRPr/>
          </a:p>
        </p:txBody>
      </p:sp>
      <p:sp>
        <p:nvSpPr>
          <p:cNvPr id="790" name="Google Shape;790;g2261015ee21_0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261015ee21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g2261015ee21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Title</a:t>
            </a:r>
            <a:endParaRPr/>
          </a:p>
          <a:p>
            <a:pPr indent="0" lvl="0" marL="0" rtl="0" algn="l">
              <a:spcBef>
                <a:spcPts val="0"/>
              </a:spcBef>
              <a:spcAft>
                <a:spcPts val="0"/>
              </a:spcAft>
              <a:buNone/>
            </a:pPr>
            <a:r>
              <a:rPr lang="en-US"/>
              <a:t>Box Size: Height 0.66”, Width 7.25”</a:t>
            </a:r>
            <a:endParaRPr/>
          </a:p>
          <a:p>
            <a:pPr indent="0" lvl="0" marL="0" rtl="0" algn="l">
              <a:spcBef>
                <a:spcPts val="0"/>
              </a:spcBef>
              <a:spcAft>
                <a:spcPts val="0"/>
              </a:spcAft>
              <a:buNone/>
            </a:pPr>
            <a:r>
              <a:rPr lang="en-US"/>
              <a:t>Position: Horizontal 0.55”, Vertical 0.45”</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 Box</a:t>
            </a:r>
            <a:endParaRPr/>
          </a:p>
          <a:p>
            <a:pPr indent="0" lvl="0" marL="0" rtl="0" algn="l">
              <a:spcBef>
                <a:spcPts val="0"/>
              </a:spcBef>
              <a:spcAft>
                <a:spcPts val="0"/>
              </a:spcAft>
              <a:buNone/>
            </a:pPr>
            <a:r>
              <a:rPr lang="en-US"/>
              <a:t>Box Size: Height 5.2”, Width 6.57”</a:t>
            </a:r>
            <a:endParaRPr/>
          </a:p>
          <a:p>
            <a:pPr indent="0" lvl="0" marL="0" rtl="0" algn="l">
              <a:spcBef>
                <a:spcPts val="0"/>
              </a:spcBef>
              <a:spcAft>
                <a:spcPts val="0"/>
              </a:spcAft>
              <a:buNone/>
            </a:pPr>
            <a:r>
              <a:rPr lang="en-US"/>
              <a:t>Position: Horizontal 0.55”, Vertical 1.35”</a:t>
            </a:r>
            <a:endParaRPr/>
          </a:p>
          <a:p>
            <a:pPr indent="0" lvl="0" marL="0" rtl="0" algn="l">
              <a:spcBef>
                <a:spcPts val="0"/>
              </a:spcBef>
              <a:spcAft>
                <a:spcPts val="0"/>
              </a:spcAft>
              <a:buNone/>
            </a:pPr>
            <a:r>
              <a:rPr lang="en-US"/>
              <a:t>(Text within the box should be middle aligned)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Image Box</a:t>
            </a:r>
            <a:endParaRPr/>
          </a:p>
          <a:p>
            <a:pPr indent="0" lvl="0" marL="0" rtl="0" algn="l">
              <a:spcBef>
                <a:spcPts val="0"/>
              </a:spcBef>
              <a:spcAft>
                <a:spcPts val="0"/>
              </a:spcAft>
              <a:buNone/>
            </a:pPr>
            <a:r>
              <a:rPr lang="en-US"/>
              <a:t>Box Size: Height 7.5”, Width 5.02”</a:t>
            </a:r>
            <a:endParaRPr/>
          </a:p>
          <a:p>
            <a:pPr indent="0" lvl="0" marL="0" rtl="0" algn="l">
              <a:spcBef>
                <a:spcPts val="0"/>
              </a:spcBef>
              <a:spcAft>
                <a:spcPts val="0"/>
              </a:spcAft>
              <a:buNone/>
            </a:pPr>
            <a:r>
              <a:rPr lang="en-US"/>
              <a:t>Position: Horizontal 8.31”, Vertical 0.0”</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Image Caption</a:t>
            </a:r>
            <a:endParaRPr/>
          </a:p>
          <a:p>
            <a:pPr indent="0" lvl="0" marL="0" rtl="0" algn="l">
              <a:spcBef>
                <a:spcPts val="0"/>
              </a:spcBef>
              <a:spcAft>
                <a:spcPts val="0"/>
              </a:spcAft>
              <a:buNone/>
            </a:pPr>
            <a:r>
              <a:rPr lang="en-US"/>
              <a:t>Box Size: Height 0.59”, Width 0.83”</a:t>
            </a:r>
            <a:endParaRPr/>
          </a:p>
          <a:p>
            <a:pPr indent="0" lvl="0" marL="0" rtl="0" algn="l">
              <a:spcBef>
                <a:spcPts val="0"/>
              </a:spcBef>
              <a:spcAft>
                <a:spcPts val="0"/>
              </a:spcAft>
              <a:buNone/>
            </a:pPr>
            <a:r>
              <a:rPr lang="en-US"/>
              <a:t>Position: Horizontal 12.27”, Vertical 6.85”</a:t>
            </a:r>
            <a:br>
              <a:rPr lang="en-US"/>
            </a:br>
            <a:endParaRPr/>
          </a:p>
          <a:p>
            <a:pPr indent="0" lvl="0" marL="0" rtl="0" algn="l">
              <a:spcBef>
                <a:spcPts val="0"/>
              </a:spcBef>
              <a:spcAft>
                <a:spcPts val="0"/>
              </a:spcAft>
              <a:buNone/>
            </a:pPr>
            <a:r>
              <a:rPr lang="en-US"/>
              <a:t>Logo</a:t>
            </a:r>
            <a:endParaRPr/>
          </a:p>
          <a:p>
            <a:pPr indent="0" lvl="0" marL="0" rtl="0" algn="l">
              <a:spcBef>
                <a:spcPts val="0"/>
              </a:spcBef>
              <a:spcAft>
                <a:spcPts val="0"/>
              </a:spcAft>
              <a:buNone/>
            </a:pPr>
            <a:r>
              <a:rPr lang="en-US"/>
              <a:t>Fixed from master slide</a:t>
            </a:r>
            <a:endParaRPr/>
          </a:p>
          <a:p>
            <a:pPr indent="0" lvl="0" marL="0" rtl="0" algn="l">
              <a:spcBef>
                <a:spcPts val="0"/>
              </a:spcBef>
              <a:spcAft>
                <a:spcPts val="0"/>
              </a:spcAft>
              <a:buNone/>
            </a:pPr>
            <a:r>
              <a:t/>
            </a:r>
            <a:endParaRPr/>
          </a:p>
        </p:txBody>
      </p:sp>
      <p:sp>
        <p:nvSpPr>
          <p:cNvPr id="798" name="Google Shape;798;g2261015ee21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26e801de6c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26e801de6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261015ee21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g2261015ee21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Background Image</a:t>
            </a:r>
            <a:endParaRPr/>
          </a:p>
          <a:p>
            <a:pPr indent="0" lvl="0" marL="0" rtl="0" algn="l">
              <a:spcBef>
                <a:spcPts val="0"/>
              </a:spcBef>
              <a:spcAft>
                <a:spcPts val="0"/>
              </a:spcAft>
              <a:buNone/>
            </a:pPr>
            <a:r>
              <a:rPr lang="en-US"/>
              <a:t>Size: Height 6.62”, Width 12.64”</a:t>
            </a:r>
            <a:br>
              <a:rPr lang="en-US"/>
            </a:br>
            <a:r>
              <a:rPr lang="en-US"/>
              <a:t>Position: Horizontal 0.35”, Vertical 0.34”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Section Header Title</a:t>
            </a:r>
            <a:endParaRPr/>
          </a:p>
          <a:p>
            <a:pPr indent="0" lvl="0" marL="0" rtl="0" algn="l">
              <a:spcBef>
                <a:spcPts val="0"/>
              </a:spcBef>
              <a:spcAft>
                <a:spcPts val="0"/>
              </a:spcAft>
              <a:buNone/>
            </a:pPr>
            <a:r>
              <a:rPr lang="en-US"/>
              <a:t>Box Size: Height 2.15”, Width 10.03”</a:t>
            </a:r>
            <a:endParaRPr/>
          </a:p>
          <a:p>
            <a:pPr indent="0" lvl="0" marL="0" rtl="0" algn="l">
              <a:spcBef>
                <a:spcPts val="0"/>
              </a:spcBef>
              <a:spcAft>
                <a:spcPts val="0"/>
              </a:spcAft>
              <a:buNone/>
            </a:pPr>
            <a:r>
              <a:rPr lang="en-US"/>
              <a:t>Position: Horizontal 1.0”, Vertical 2.12”</a:t>
            </a:r>
            <a:endParaRPr/>
          </a:p>
          <a:p>
            <a:pPr indent="0" lvl="0" marL="0" rtl="0" algn="l">
              <a:spcBef>
                <a:spcPts val="0"/>
              </a:spcBef>
              <a:spcAft>
                <a:spcPts val="0"/>
              </a:spcAft>
              <a:buNone/>
            </a:pPr>
            <a:r>
              <a:rPr lang="en-US"/>
              <a:t>(Bottom of text should be aligned with the bottom of the dot logo)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Subtitle</a:t>
            </a:r>
            <a:endParaRPr/>
          </a:p>
          <a:p>
            <a:pPr indent="0" lvl="0" marL="0" rtl="0" algn="l">
              <a:spcBef>
                <a:spcPts val="0"/>
              </a:spcBef>
              <a:spcAft>
                <a:spcPts val="0"/>
              </a:spcAft>
              <a:buNone/>
            </a:pPr>
            <a:r>
              <a:rPr lang="en-US"/>
              <a:t>Box Size: Height 0.48”, Width 10.03”</a:t>
            </a:r>
            <a:endParaRPr/>
          </a:p>
          <a:p>
            <a:pPr indent="0" lvl="0" marL="0" rtl="0" algn="l">
              <a:spcBef>
                <a:spcPts val="0"/>
              </a:spcBef>
              <a:spcAft>
                <a:spcPts val="0"/>
              </a:spcAft>
              <a:buNone/>
            </a:pPr>
            <a:r>
              <a:rPr lang="en-US"/>
              <a:t>Position: Horizontal 1.0”, Vertical 4.3”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Logo:</a:t>
            </a:r>
            <a:endParaRPr/>
          </a:p>
          <a:p>
            <a:pPr indent="0" lvl="0" marL="0" marR="0" rtl="0" algn="l">
              <a:lnSpc>
                <a:spcPct val="100000"/>
              </a:lnSpc>
              <a:spcBef>
                <a:spcPts val="0"/>
              </a:spcBef>
              <a:spcAft>
                <a:spcPts val="0"/>
              </a:spcAft>
              <a:buClr>
                <a:schemeClr val="dk1"/>
              </a:buClr>
              <a:buSzPts val="1200"/>
              <a:buFont typeface="Calibri"/>
              <a:buNone/>
            </a:pPr>
            <a:r>
              <a:rPr lang="en-US"/>
              <a:t>Size: Height 0.78”, Width 0.59”</a:t>
            </a:r>
            <a:br>
              <a:rPr lang="en-US"/>
            </a:br>
            <a:r>
              <a:rPr lang="en-US"/>
              <a:t>Position: Horizontal 11.79”, Vertical 3.26”</a:t>
            </a:r>
            <a:endParaRPr/>
          </a:p>
          <a:p>
            <a:pPr indent="0" lvl="0" marL="0" rtl="0" algn="l">
              <a:spcBef>
                <a:spcPts val="0"/>
              </a:spcBef>
              <a:spcAft>
                <a:spcPts val="0"/>
              </a:spcAft>
              <a:buNone/>
            </a:pPr>
            <a:r>
              <a:rPr lang="en-US"/>
              <a:t>(When selecting the background image and the logo, Arrange 🡪 Align 🡪 Middle. This aligns the logo vertically to the background image.)</a:t>
            </a:r>
            <a:endParaRPr/>
          </a:p>
          <a:p>
            <a:pPr indent="0" lvl="0" marL="0" rtl="0" algn="l">
              <a:spcBef>
                <a:spcPts val="0"/>
              </a:spcBef>
              <a:spcAft>
                <a:spcPts val="0"/>
              </a:spcAft>
              <a:buNone/>
            </a:pPr>
            <a:r>
              <a:t/>
            </a:r>
            <a:endParaRPr/>
          </a:p>
        </p:txBody>
      </p:sp>
      <p:sp>
        <p:nvSpPr>
          <p:cNvPr id="808" name="Google Shape;808;g2261015ee21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261015ee21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g2261015ee21_0_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815" name="Google Shape;815;g2261015ee21_0_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261015ee21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g2261015ee21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Background Image</a:t>
            </a:r>
            <a:endParaRPr/>
          </a:p>
          <a:p>
            <a:pPr indent="0" lvl="0" marL="0" rtl="0" algn="l">
              <a:spcBef>
                <a:spcPts val="0"/>
              </a:spcBef>
              <a:spcAft>
                <a:spcPts val="0"/>
              </a:spcAft>
              <a:buNone/>
            </a:pPr>
            <a:r>
              <a:rPr lang="en-US"/>
              <a:t>Size: Height 6.62”, Width 12.64”</a:t>
            </a:r>
            <a:br>
              <a:rPr lang="en-US"/>
            </a:br>
            <a:r>
              <a:rPr lang="en-US"/>
              <a:t>Position: Horizontal 0.35”, Vertical 0.34”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Section Header Title</a:t>
            </a:r>
            <a:endParaRPr/>
          </a:p>
          <a:p>
            <a:pPr indent="0" lvl="0" marL="0" rtl="0" algn="l">
              <a:spcBef>
                <a:spcPts val="0"/>
              </a:spcBef>
              <a:spcAft>
                <a:spcPts val="0"/>
              </a:spcAft>
              <a:buNone/>
            </a:pPr>
            <a:r>
              <a:rPr lang="en-US"/>
              <a:t>Box Size: Height 2.15”, Width 10.03”</a:t>
            </a:r>
            <a:endParaRPr/>
          </a:p>
          <a:p>
            <a:pPr indent="0" lvl="0" marL="0" rtl="0" algn="l">
              <a:spcBef>
                <a:spcPts val="0"/>
              </a:spcBef>
              <a:spcAft>
                <a:spcPts val="0"/>
              </a:spcAft>
              <a:buNone/>
            </a:pPr>
            <a:r>
              <a:rPr lang="en-US"/>
              <a:t>Position: Horizontal 1.0”, Vertical 2.12”</a:t>
            </a:r>
            <a:endParaRPr/>
          </a:p>
          <a:p>
            <a:pPr indent="0" lvl="0" marL="0" rtl="0" algn="l">
              <a:spcBef>
                <a:spcPts val="0"/>
              </a:spcBef>
              <a:spcAft>
                <a:spcPts val="0"/>
              </a:spcAft>
              <a:buNone/>
            </a:pPr>
            <a:r>
              <a:rPr lang="en-US"/>
              <a:t>(Bottom of text should be aligned with the bottom of the dot logo)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Subtitle</a:t>
            </a:r>
            <a:endParaRPr/>
          </a:p>
          <a:p>
            <a:pPr indent="0" lvl="0" marL="0" rtl="0" algn="l">
              <a:spcBef>
                <a:spcPts val="0"/>
              </a:spcBef>
              <a:spcAft>
                <a:spcPts val="0"/>
              </a:spcAft>
              <a:buNone/>
            </a:pPr>
            <a:r>
              <a:rPr lang="en-US"/>
              <a:t>Box Size: Height 0.48”, Width 10.03”</a:t>
            </a:r>
            <a:endParaRPr/>
          </a:p>
          <a:p>
            <a:pPr indent="0" lvl="0" marL="0" rtl="0" algn="l">
              <a:spcBef>
                <a:spcPts val="0"/>
              </a:spcBef>
              <a:spcAft>
                <a:spcPts val="0"/>
              </a:spcAft>
              <a:buNone/>
            </a:pPr>
            <a:r>
              <a:rPr lang="en-US"/>
              <a:t>Position: Horizontal 1.0”, Vertical 4.3”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Logo:</a:t>
            </a:r>
            <a:endParaRPr/>
          </a:p>
          <a:p>
            <a:pPr indent="0" lvl="0" marL="0" marR="0" rtl="0" algn="l">
              <a:lnSpc>
                <a:spcPct val="100000"/>
              </a:lnSpc>
              <a:spcBef>
                <a:spcPts val="0"/>
              </a:spcBef>
              <a:spcAft>
                <a:spcPts val="0"/>
              </a:spcAft>
              <a:buClr>
                <a:schemeClr val="dk1"/>
              </a:buClr>
              <a:buSzPts val="1200"/>
              <a:buFont typeface="Calibri"/>
              <a:buNone/>
            </a:pPr>
            <a:r>
              <a:rPr lang="en-US"/>
              <a:t>Size: Height 0.78”, Width 0.59”</a:t>
            </a:r>
            <a:br>
              <a:rPr lang="en-US"/>
            </a:br>
            <a:r>
              <a:rPr lang="en-US"/>
              <a:t>Position: Horizontal 11.79”, Vertical 3.26”</a:t>
            </a:r>
            <a:endParaRPr/>
          </a:p>
          <a:p>
            <a:pPr indent="0" lvl="0" marL="0" rtl="0" algn="l">
              <a:spcBef>
                <a:spcPts val="0"/>
              </a:spcBef>
              <a:spcAft>
                <a:spcPts val="0"/>
              </a:spcAft>
              <a:buNone/>
            </a:pPr>
            <a:r>
              <a:rPr lang="en-US"/>
              <a:t>(When selecting the background image and the logo, Arrange 🡪 Align 🡪 Middle. This aligns the logo vertically to the background image.)</a:t>
            </a:r>
            <a:endParaRPr/>
          </a:p>
          <a:p>
            <a:pPr indent="0" lvl="0" marL="0" rtl="0" algn="l">
              <a:spcBef>
                <a:spcPts val="0"/>
              </a:spcBef>
              <a:spcAft>
                <a:spcPts val="0"/>
              </a:spcAft>
              <a:buNone/>
            </a:pPr>
            <a:r>
              <a:t/>
            </a:r>
            <a:endParaRPr/>
          </a:p>
        </p:txBody>
      </p:sp>
      <p:sp>
        <p:nvSpPr>
          <p:cNvPr id="823" name="Google Shape;823;g2261015ee21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261015ee21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g2261015ee21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830" name="Google Shape;830;g2261015ee21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261015ee21_0_2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g2261015ee21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261015ee21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2261015ee21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846" name="Google Shape;846;g2261015ee21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261015ee21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g2261015ee21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Background Image</a:t>
            </a:r>
            <a:endParaRPr/>
          </a:p>
          <a:p>
            <a:pPr indent="0" lvl="0" marL="0" rtl="0" algn="l">
              <a:spcBef>
                <a:spcPts val="0"/>
              </a:spcBef>
              <a:spcAft>
                <a:spcPts val="0"/>
              </a:spcAft>
              <a:buNone/>
            </a:pPr>
            <a:r>
              <a:rPr lang="en-US"/>
              <a:t>Size: Height 6.62”, Width 12.64”</a:t>
            </a:r>
            <a:br>
              <a:rPr lang="en-US"/>
            </a:br>
            <a:r>
              <a:rPr lang="en-US"/>
              <a:t>Position: Horizontal 0.35”, Vertical 0.34”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Section Header Title</a:t>
            </a:r>
            <a:endParaRPr/>
          </a:p>
          <a:p>
            <a:pPr indent="0" lvl="0" marL="0" rtl="0" algn="l">
              <a:spcBef>
                <a:spcPts val="0"/>
              </a:spcBef>
              <a:spcAft>
                <a:spcPts val="0"/>
              </a:spcAft>
              <a:buNone/>
            </a:pPr>
            <a:r>
              <a:rPr lang="en-US"/>
              <a:t>Box Size: Height 2.15”, Width 10.03”</a:t>
            </a:r>
            <a:endParaRPr/>
          </a:p>
          <a:p>
            <a:pPr indent="0" lvl="0" marL="0" rtl="0" algn="l">
              <a:spcBef>
                <a:spcPts val="0"/>
              </a:spcBef>
              <a:spcAft>
                <a:spcPts val="0"/>
              </a:spcAft>
              <a:buNone/>
            </a:pPr>
            <a:r>
              <a:rPr lang="en-US"/>
              <a:t>Position: Horizontal 1.0”, Vertical 2.12”</a:t>
            </a:r>
            <a:endParaRPr/>
          </a:p>
          <a:p>
            <a:pPr indent="0" lvl="0" marL="0" rtl="0" algn="l">
              <a:spcBef>
                <a:spcPts val="0"/>
              </a:spcBef>
              <a:spcAft>
                <a:spcPts val="0"/>
              </a:spcAft>
              <a:buNone/>
            </a:pPr>
            <a:r>
              <a:rPr lang="en-US"/>
              <a:t>(Bottom of text should be aligned with the bottom of the dot logo)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Subtitle</a:t>
            </a:r>
            <a:endParaRPr/>
          </a:p>
          <a:p>
            <a:pPr indent="0" lvl="0" marL="0" rtl="0" algn="l">
              <a:spcBef>
                <a:spcPts val="0"/>
              </a:spcBef>
              <a:spcAft>
                <a:spcPts val="0"/>
              </a:spcAft>
              <a:buNone/>
            </a:pPr>
            <a:r>
              <a:rPr lang="en-US"/>
              <a:t>Box Size: Height 0.48”, Width 10.03”</a:t>
            </a:r>
            <a:endParaRPr/>
          </a:p>
          <a:p>
            <a:pPr indent="0" lvl="0" marL="0" rtl="0" algn="l">
              <a:spcBef>
                <a:spcPts val="0"/>
              </a:spcBef>
              <a:spcAft>
                <a:spcPts val="0"/>
              </a:spcAft>
              <a:buNone/>
            </a:pPr>
            <a:r>
              <a:rPr lang="en-US"/>
              <a:t>Position: Horizontal 1.0”, Vertical 4.3”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Logo:</a:t>
            </a:r>
            <a:endParaRPr/>
          </a:p>
          <a:p>
            <a:pPr indent="0" lvl="0" marL="0" marR="0" rtl="0" algn="l">
              <a:lnSpc>
                <a:spcPct val="100000"/>
              </a:lnSpc>
              <a:spcBef>
                <a:spcPts val="0"/>
              </a:spcBef>
              <a:spcAft>
                <a:spcPts val="0"/>
              </a:spcAft>
              <a:buClr>
                <a:schemeClr val="dk1"/>
              </a:buClr>
              <a:buSzPts val="1200"/>
              <a:buFont typeface="Calibri"/>
              <a:buNone/>
            </a:pPr>
            <a:r>
              <a:rPr lang="en-US"/>
              <a:t>Size: Height 0.78”, Width 0.59”</a:t>
            </a:r>
            <a:br>
              <a:rPr lang="en-US"/>
            </a:br>
            <a:r>
              <a:rPr lang="en-US"/>
              <a:t>Position: Horizontal 11.79”, Vertical 3.26”</a:t>
            </a:r>
            <a:endParaRPr/>
          </a:p>
          <a:p>
            <a:pPr indent="0" lvl="0" marL="0" rtl="0" algn="l">
              <a:spcBef>
                <a:spcPts val="0"/>
              </a:spcBef>
              <a:spcAft>
                <a:spcPts val="0"/>
              </a:spcAft>
              <a:buNone/>
            </a:pPr>
            <a:r>
              <a:rPr lang="en-US"/>
              <a:t>(When selecting the background image and the logo, Arrange 🡪 Align 🡪 Middle. This aligns the logo vertically to the background image.)</a:t>
            </a:r>
            <a:endParaRPr/>
          </a:p>
          <a:p>
            <a:pPr indent="0" lvl="0" marL="0" rtl="0" algn="l">
              <a:spcBef>
                <a:spcPts val="0"/>
              </a:spcBef>
              <a:spcAft>
                <a:spcPts val="0"/>
              </a:spcAft>
              <a:buNone/>
            </a:pPr>
            <a:r>
              <a:t/>
            </a:r>
            <a:endParaRPr/>
          </a:p>
        </p:txBody>
      </p:sp>
      <p:sp>
        <p:nvSpPr>
          <p:cNvPr id="854" name="Google Shape;854;g2261015ee21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261015ee21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g2261015ee21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861" name="Google Shape;861;g2261015ee21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261015ee21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2261015ee21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Background Image</a:t>
            </a:r>
            <a:endParaRPr/>
          </a:p>
          <a:p>
            <a:pPr indent="0" lvl="0" marL="0" rtl="0" algn="l">
              <a:spcBef>
                <a:spcPts val="0"/>
              </a:spcBef>
              <a:spcAft>
                <a:spcPts val="0"/>
              </a:spcAft>
              <a:buNone/>
            </a:pPr>
            <a:r>
              <a:rPr lang="en-US"/>
              <a:t>Size: Height 6.62”, Width 12.64”</a:t>
            </a:r>
            <a:br>
              <a:rPr lang="en-US"/>
            </a:br>
            <a:r>
              <a:rPr lang="en-US"/>
              <a:t>Position: Horizontal 0.35”, Vertical 0.34”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Section Header Title</a:t>
            </a:r>
            <a:endParaRPr/>
          </a:p>
          <a:p>
            <a:pPr indent="0" lvl="0" marL="0" rtl="0" algn="l">
              <a:spcBef>
                <a:spcPts val="0"/>
              </a:spcBef>
              <a:spcAft>
                <a:spcPts val="0"/>
              </a:spcAft>
              <a:buNone/>
            </a:pPr>
            <a:r>
              <a:rPr lang="en-US"/>
              <a:t>Box Size: Height 2.15”, Width 10.03”</a:t>
            </a:r>
            <a:endParaRPr/>
          </a:p>
          <a:p>
            <a:pPr indent="0" lvl="0" marL="0" rtl="0" algn="l">
              <a:spcBef>
                <a:spcPts val="0"/>
              </a:spcBef>
              <a:spcAft>
                <a:spcPts val="0"/>
              </a:spcAft>
              <a:buNone/>
            </a:pPr>
            <a:r>
              <a:rPr lang="en-US"/>
              <a:t>Position: Horizontal 1.0”, Vertical 2.12”</a:t>
            </a:r>
            <a:endParaRPr/>
          </a:p>
          <a:p>
            <a:pPr indent="0" lvl="0" marL="0" rtl="0" algn="l">
              <a:spcBef>
                <a:spcPts val="0"/>
              </a:spcBef>
              <a:spcAft>
                <a:spcPts val="0"/>
              </a:spcAft>
              <a:buNone/>
            </a:pPr>
            <a:r>
              <a:rPr lang="en-US"/>
              <a:t>(Bottom of text should be aligned with the bottom of the dot logo)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Subtitle</a:t>
            </a:r>
            <a:endParaRPr/>
          </a:p>
          <a:p>
            <a:pPr indent="0" lvl="0" marL="0" rtl="0" algn="l">
              <a:spcBef>
                <a:spcPts val="0"/>
              </a:spcBef>
              <a:spcAft>
                <a:spcPts val="0"/>
              </a:spcAft>
              <a:buNone/>
            </a:pPr>
            <a:r>
              <a:rPr lang="en-US"/>
              <a:t>Box Size: Height 0.48”, Width 10.03”</a:t>
            </a:r>
            <a:endParaRPr/>
          </a:p>
          <a:p>
            <a:pPr indent="0" lvl="0" marL="0" rtl="0" algn="l">
              <a:spcBef>
                <a:spcPts val="0"/>
              </a:spcBef>
              <a:spcAft>
                <a:spcPts val="0"/>
              </a:spcAft>
              <a:buNone/>
            </a:pPr>
            <a:r>
              <a:rPr lang="en-US"/>
              <a:t>Position: Horizontal 1.0”, Vertical 4.3”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Logo:</a:t>
            </a:r>
            <a:endParaRPr/>
          </a:p>
          <a:p>
            <a:pPr indent="0" lvl="0" marL="0" marR="0" rtl="0" algn="l">
              <a:lnSpc>
                <a:spcPct val="100000"/>
              </a:lnSpc>
              <a:spcBef>
                <a:spcPts val="0"/>
              </a:spcBef>
              <a:spcAft>
                <a:spcPts val="0"/>
              </a:spcAft>
              <a:buClr>
                <a:schemeClr val="dk1"/>
              </a:buClr>
              <a:buSzPts val="1200"/>
              <a:buFont typeface="Calibri"/>
              <a:buNone/>
            </a:pPr>
            <a:r>
              <a:rPr lang="en-US"/>
              <a:t>Size: Height 0.78”, Width 0.59”</a:t>
            </a:r>
            <a:br>
              <a:rPr lang="en-US"/>
            </a:br>
            <a:r>
              <a:rPr lang="en-US"/>
              <a:t>Position: Horizontal 11.79”, Vertical 3.26”</a:t>
            </a:r>
            <a:endParaRPr/>
          </a:p>
          <a:p>
            <a:pPr indent="0" lvl="0" marL="0" rtl="0" algn="l">
              <a:spcBef>
                <a:spcPts val="0"/>
              </a:spcBef>
              <a:spcAft>
                <a:spcPts val="0"/>
              </a:spcAft>
              <a:buNone/>
            </a:pPr>
            <a:r>
              <a:rPr lang="en-US"/>
              <a:t>(When selecting the background image and the logo, Arrange 🡪 Align 🡪 Middle. This aligns the logo vertically to the background image.)</a:t>
            </a:r>
            <a:endParaRPr/>
          </a:p>
          <a:p>
            <a:pPr indent="0" lvl="0" marL="0" rtl="0" algn="l">
              <a:spcBef>
                <a:spcPts val="0"/>
              </a:spcBef>
              <a:spcAft>
                <a:spcPts val="0"/>
              </a:spcAft>
              <a:buNone/>
            </a:pPr>
            <a:r>
              <a:t/>
            </a:r>
            <a:endParaRPr/>
          </a:p>
        </p:txBody>
      </p:sp>
      <p:sp>
        <p:nvSpPr>
          <p:cNvPr id="871" name="Google Shape;871;g2261015ee21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261015ee21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2261015ee21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878" name="Google Shape;878;g2261015ee21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26e801de6c_0_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26e801de6c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261015ee21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g2261015ee21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888" name="Google Shape;888;g2261015ee21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261015ee21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2261015ee21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898" name="Google Shape;898;g2261015ee21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261015ee21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g2261015ee21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Background Image</a:t>
            </a:r>
            <a:endParaRPr/>
          </a:p>
          <a:p>
            <a:pPr indent="0" lvl="0" marL="0" rtl="0" algn="l">
              <a:spcBef>
                <a:spcPts val="0"/>
              </a:spcBef>
              <a:spcAft>
                <a:spcPts val="0"/>
              </a:spcAft>
              <a:buNone/>
            </a:pPr>
            <a:r>
              <a:rPr lang="en-US"/>
              <a:t>Size: Height 6.62”, Width 12.64”</a:t>
            </a:r>
            <a:br>
              <a:rPr lang="en-US"/>
            </a:br>
            <a:r>
              <a:rPr lang="en-US"/>
              <a:t>Position: Horizontal 0.35”, Vertical 0.34”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Section Header Title</a:t>
            </a:r>
            <a:endParaRPr/>
          </a:p>
          <a:p>
            <a:pPr indent="0" lvl="0" marL="0" rtl="0" algn="l">
              <a:spcBef>
                <a:spcPts val="0"/>
              </a:spcBef>
              <a:spcAft>
                <a:spcPts val="0"/>
              </a:spcAft>
              <a:buNone/>
            </a:pPr>
            <a:r>
              <a:rPr lang="en-US"/>
              <a:t>Box Size: Height 2.15”, Width 10.03”</a:t>
            </a:r>
            <a:endParaRPr/>
          </a:p>
          <a:p>
            <a:pPr indent="0" lvl="0" marL="0" rtl="0" algn="l">
              <a:spcBef>
                <a:spcPts val="0"/>
              </a:spcBef>
              <a:spcAft>
                <a:spcPts val="0"/>
              </a:spcAft>
              <a:buNone/>
            </a:pPr>
            <a:r>
              <a:rPr lang="en-US"/>
              <a:t>Position: Horizontal 1.0”, Vertical 2.12”</a:t>
            </a:r>
            <a:endParaRPr/>
          </a:p>
          <a:p>
            <a:pPr indent="0" lvl="0" marL="0" rtl="0" algn="l">
              <a:spcBef>
                <a:spcPts val="0"/>
              </a:spcBef>
              <a:spcAft>
                <a:spcPts val="0"/>
              </a:spcAft>
              <a:buNone/>
            </a:pPr>
            <a:r>
              <a:rPr lang="en-US"/>
              <a:t>(Bottom of text should be aligned with the bottom of the dot logo)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Subtitle</a:t>
            </a:r>
            <a:endParaRPr/>
          </a:p>
          <a:p>
            <a:pPr indent="0" lvl="0" marL="0" rtl="0" algn="l">
              <a:spcBef>
                <a:spcPts val="0"/>
              </a:spcBef>
              <a:spcAft>
                <a:spcPts val="0"/>
              </a:spcAft>
              <a:buNone/>
            </a:pPr>
            <a:r>
              <a:rPr lang="en-US"/>
              <a:t>Box Size: Height 0.48”, Width 10.03”</a:t>
            </a:r>
            <a:endParaRPr/>
          </a:p>
          <a:p>
            <a:pPr indent="0" lvl="0" marL="0" rtl="0" algn="l">
              <a:spcBef>
                <a:spcPts val="0"/>
              </a:spcBef>
              <a:spcAft>
                <a:spcPts val="0"/>
              </a:spcAft>
              <a:buNone/>
            </a:pPr>
            <a:r>
              <a:rPr lang="en-US"/>
              <a:t>Position: Horizontal 1.0”, Vertical 4.3”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Logo:</a:t>
            </a:r>
            <a:endParaRPr/>
          </a:p>
          <a:p>
            <a:pPr indent="0" lvl="0" marL="0" marR="0" rtl="0" algn="l">
              <a:lnSpc>
                <a:spcPct val="100000"/>
              </a:lnSpc>
              <a:spcBef>
                <a:spcPts val="0"/>
              </a:spcBef>
              <a:spcAft>
                <a:spcPts val="0"/>
              </a:spcAft>
              <a:buClr>
                <a:schemeClr val="dk1"/>
              </a:buClr>
              <a:buSzPts val="1200"/>
              <a:buFont typeface="Calibri"/>
              <a:buNone/>
            </a:pPr>
            <a:r>
              <a:rPr lang="en-US"/>
              <a:t>Size: Height 0.78”, Width 0.59”</a:t>
            </a:r>
            <a:br>
              <a:rPr lang="en-US"/>
            </a:br>
            <a:r>
              <a:rPr lang="en-US"/>
              <a:t>Position: Horizontal 11.79”, Vertical 3.26”</a:t>
            </a:r>
            <a:endParaRPr/>
          </a:p>
          <a:p>
            <a:pPr indent="0" lvl="0" marL="0" rtl="0" algn="l">
              <a:spcBef>
                <a:spcPts val="0"/>
              </a:spcBef>
              <a:spcAft>
                <a:spcPts val="0"/>
              </a:spcAft>
              <a:buNone/>
            </a:pPr>
            <a:r>
              <a:rPr lang="en-US"/>
              <a:t>(When selecting the background image and the logo, Arrange 🡪 Align 🡪 Middle. This aligns the logo vertically to the background image.)</a:t>
            </a:r>
            <a:endParaRPr/>
          </a:p>
          <a:p>
            <a:pPr indent="0" lvl="0" marL="0" rtl="0" algn="l">
              <a:spcBef>
                <a:spcPts val="0"/>
              </a:spcBef>
              <a:spcAft>
                <a:spcPts val="0"/>
              </a:spcAft>
              <a:buNone/>
            </a:pPr>
            <a:r>
              <a:t/>
            </a:r>
            <a:endParaRPr/>
          </a:p>
        </p:txBody>
      </p:sp>
      <p:sp>
        <p:nvSpPr>
          <p:cNvPr id="906" name="Google Shape;906;g2261015ee21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261015ee21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g2261015ee21_0_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Title</a:t>
            </a:r>
            <a:endParaRPr/>
          </a:p>
          <a:p>
            <a:pPr indent="0" lvl="0" marL="0" rtl="0" algn="l">
              <a:spcBef>
                <a:spcPts val="0"/>
              </a:spcBef>
              <a:spcAft>
                <a:spcPts val="0"/>
              </a:spcAft>
              <a:buNone/>
            </a:pPr>
            <a:r>
              <a:rPr lang="en-US"/>
              <a:t>Box Size: Height 0.66”, Width 7.25”</a:t>
            </a:r>
            <a:endParaRPr/>
          </a:p>
          <a:p>
            <a:pPr indent="0" lvl="0" marL="0" rtl="0" algn="l">
              <a:spcBef>
                <a:spcPts val="0"/>
              </a:spcBef>
              <a:spcAft>
                <a:spcPts val="0"/>
              </a:spcAft>
              <a:buNone/>
            </a:pPr>
            <a:r>
              <a:rPr lang="en-US"/>
              <a:t>Position: Horizontal 0.55”, Vertical 0.45”</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 Box</a:t>
            </a:r>
            <a:endParaRPr/>
          </a:p>
          <a:p>
            <a:pPr indent="0" lvl="0" marL="0" rtl="0" algn="l">
              <a:spcBef>
                <a:spcPts val="0"/>
              </a:spcBef>
              <a:spcAft>
                <a:spcPts val="0"/>
              </a:spcAft>
              <a:buNone/>
            </a:pPr>
            <a:r>
              <a:rPr lang="en-US"/>
              <a:t>Box Size: Height 5.2”, Width 6.57”</a:t>
            </a:r>
            <a:endParaRPr/>
          </a:p>
          <a:p>
            <a:pPr indent="0" lvl="0" marL="0" rtl="0" algn="l">
              <a:spcBef>
                <a:spcPts val="0"/>
              </a:spcBef>
              <a:spcAft>
                <a:spcPts val="0"/>
              </a:spcAft>
              <a:buNone/>
            </a:pPr>
            <a:r>
              <a:rPr lang="en-US"/>
              <a:t>Position: Horizontal 0.55”, Vertical 1.35”</a:t>
            </a:r>
            <a:endParaRPr/>
          </a:p>
          <a:p>
            <a:pPr indent="0" lvl="0" marL="0" rtl="0" algn="l">
              <a:spcBef>
                <a:spcPts val="0"/>
              </a:spcBef>
              <a:spcAft>
                <a:spcPts val="0"/>
              </a:spcAft>
              <a:buNone/>
            </a:pPr>
            <a:r>
              <a:rPr lang="en-US"/>
              <a:t>(Text within the box should be middle aligned)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Image Box</a:t>
            </a:r>
            <a:endParaRPr/>
          </a:p>
          <a:p>
            <a:pPr indent="0" lvl="0" marL="0" rtl="0" algn="l">
              <a:spcBef>
                <a:spcPts val="0"/>
              </a:spcBef>
              <a:spcAft>
                <a:spcPts val="0"/>
              </a:spcAft>
              <a:buNone/>
            </a:pPr>
            <a:r>
              <a:rPr lang="en-US"/>
              <a:t>Box Size: Height 7.5”, Width 5.02”</a:t>
            </a:r>
            <a:endParaRPr/>
          </a:p>
          <a:p>
            <a:pPr indent="0" lvl="0" marL="0" rtl="0" algn="l">
              <a:spcBef>
                <a:spcPts val="0"/>
              </a:spcBef>
              <a:spcAft>
                <a:spcPts val="0"/>
              </a:spcAft>
              <a:buNone/>
            </a:pPr>
            <a:r>
              <a:rPr lang="en-US"/>
              <a:t>Position: Horizontal 8.31”, Vertical 0.0”</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Image Caption</a:t>
            </a:r>
            <a:endParaRPr/>
          </a:p>
          <a:p>
            <a:pPr indent="0" lvl="0" marL="0" rtl="0" algn="l">
              <a:spcBef>
                <a:spcPts val="0"/>
              </a:spcBef>
              <a:spcAft>
                <a:spcPts val="0"/>
              </a:spcAft>
              <a:buNone/>
            </a:pPr>
            <a:r>
              <a:rPr lang="en-US"/>
              <a:t>Box Size: Height 0.59”, Width 0.83”</a:t>
            </a:r>
            <a:endParaRPr/>
          </a:p>
          <a:p>
            <a:pPr indent="0" lvl="0" marL="0" rtl="0" algn="l">
              <a:spcBef>
                <a:spcPts val="0"/>
              </a:spcBef>
              <a:spcAft>
                <a:spcPts val="0"/>
              </a:spcAft>
              <a:buNone/>
            </a:pPr>
            <a:r>
              <a:rPr lang="en-US"/>
              <a:t>Position: Horizontal 12.27”, Vertical 6.85”</a:t>
            </a:r>
            <a:br>
              <a:rPr lang="en-US"/>
            </a:br>
            <a:endParaRPr/>
          </a:p>
          <a:p>
            <a:pPr indent="0" lvl="0" marL="0" rtl="0" algn="l">
              <a:spcBef>
                <a:spcPts val="0"/>
              </a:spcBef>
              <a:spcAft>
                <a:spcPts val="0"/>
              </a:spcAft>
              <a:buNone/>
            </a:pPr>
            <a:r>
              <a:rPr lang="en-US"/>
              <a:t>Logo</a:t>
            </a:r>
            <a:endParaRPr/>
          </a:p>
          <a:p>
            <a:pPr indent="0" lvl="0" marL="0" rtl="0" algn="l">
              <a:spcBef>
                <a:spcPts val="0"/>
              </a:spcBef>
              <a:spcAft>
                <a:spcPts val="0"/>
              </a:spcAft>
              <a:buNone/>
            </a:pPr>
            <a:r>
              <a:rPr lang="en-US"/>
              <a:t>Fixed from master slide</a:t>
            </a:r>
            <a:endParaRPr/>
          </a:p>
          <a:p>
            <a:pPr indent="0" lvl="0" marL="0" rtl="0" algn="l">
              <a:spcBef>
                <a:spcPts val="0"/>
              </a:spcBef>
              <a:spcAft>
                <a:spcPts val="0"/>
              </a:spcAft>
              <a:buNone/>
            </a:pPr>
            <a:r>
              <a:t/>
            </a:r>
            <a:endParaRPr/>
          </a:p>
        </p:txBody>
      </p:sp>
      <p:sp>
        <p:nvSpPr>
          <p:cNvPr id="913" name="Google Shape;913;g2261015ee21_0_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261015ee21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g2261015ee21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Size and Position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Background Image</a:t>
            </a:r>
            <a:endParaRPr/>
          </a:p>
          <a:p>
            <a:pPr indent="0" lvl="0" marL="0" rtl="0" algn="l">
              <a:spcBef>
                <a:spcPts val="0"/>
              </a:spcBef>
              <a:spcAft>
                <a:spcPts val="0"/>
              </a:spcAft>
              <a:buNone/>
            </a:pPr>
            <a:r>
              <a:rPr lang="en-US"/>
              <a:t>Size: Height 6.62”, Width 12.64”</a:t>
            </a:r>
            <a:br>
              <a:rPr lang="en-US"/>
            </a:br>
            <a:r>
              <a:rPr lang="en-US"/>
              <a:t>Position: Horizontal 0.35”, Vertical 0.34”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Section Header Title</a:t>
            </a:r>
            <a:endParaRPr/>
          </a:p>
          <a:p>
            <a:pPr indent="0" lvl="0" marL="0" rtl="0" algn="l">
              <a:spcBef>
                <a:spcPts val="0"/>
              </a:spcBef>
              <a:spcAft>
                <a:spcPts val="0"/>
              </a:spcAft>
              <a:buNone/>
            </a:pPr>
            <a:r>
              <a:rPr lang="en-US"/>
              <a:t>Box Size: Height 2.15”, Width 10.03”</a:t>
            </a:r>
            <a:endParaRPr/>
          </a:p>
          <a:p>
            <a:pPr indent="0" lvl="0" marL="0" rtl="0" algn="l">
              <a:spcBef>
                <a:spcPts val="0"/>
              </a:spcBef>
              <a:spcAft>
                <a:spcPts val="0"/>
              </a:spcAft>
              <a:buNone/>
            </a:pPr>
            <a:r>
              <a:rPr lang="en-US"/>
              <a:t>Position: Horizontal 1.0”, Vertical 2.12”</a:t>
            </a:r>
            <a:endParaRPr/>
          </a:p>
          <a:p>
            <a:pPr indent="0" lvl="0" marL="0" rtl="0" algn="l">
              <a:spcBef>
                <a:spcPts val="0"/>
              </a:spcBef>
              <a:spcAft>
                <a:spcPts val="0"/>
              </a:spcAft>
              <a:buNone/>
            </a:pPr>
            <a:r>
              <a:rPr lang="en-US"/>
              <a:t>(Bottom of text should be aligned with the bottom of the dot logo)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Subtitle</a:t>
            </a:r>
            <a:endParaRPr/>
          </a:p>
          <a:p>
            <a:pPr indent="0" lvl="0" marL="0" rtl="0" algn="l">
              <a:spcBef>
                <a:spcPts val="0"/>
              </a:spcBef>
              <a:spcAft>
                <a:spcPts val="0"/>
              </a:spcAft>
              <a:buNone/>
            </a:pPr>
            <a:r>
              <a:rPr lang="en-US"/>
              <a:t>Box Size: Height 0.48”, Width 10.03”</a:t>
            </a:r>
            <a:endParaRPr/>
          </a:p>
          <a:p>
            <a:pPr indent="0" lvl="0" marL="0" rtl="0" algn="l">
              <a:spcBef>
                <a:spcPts val="0"/>
              </a:spcBef>
              <a:spcAft>
                <a:spcPts val="0"/>
              </a:spcAft>
              <a:buNone/>
            </a:pPr>
            <a:r>
              <a:rPr lang="en-US"/>
              <a:t>Position: Horizontal 1.0”, Vertical 4.3”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Logo:</a:t>
            </a:r>
            <a:endParaRPr/>
          </a:p>
          <a:p>
            <a:pPr indent="0" lvl="0" marL="0" marR="0" rtl="0" algn="l">
              <a:lnSpc>
                <a:spcPct val="100000"/>
              </a:lnSpc>
              <a:spcBef>
                <a:spcPts val="0"/>
              </a:spcBef>
              <a:spcAft>
                <a:spcPts val="0"/>
              </a:spcAft>
              <a:buClr>
                <a:schemeClr val="dk1"/>
              </a:buClr>
              <a:buSzPts val="1200"/>
              <a:buFont typeface="Calibri"/>
              <a:buNone/>
            </a:pPr>
            <a:r>
              <a:rPr lang="en-US"/>
              <a:t>Size: Height 0.78”, Width 0.59”</a:t>
            </a:r>
            <a:br>
              <a:rPr lang="en-US"/>
            </a:br>
            <a:r>
              <a:rPr lang="en-US"/>
              <a:t>Position: Horizontal 11.79”, Vertical 3.26”</a:t>
            </a:r>
            <a:endParaRPr/>
          </a:p>
          <a:p>
            <a:pPr indent="0" lvl="0" marL="0" rtl="0" algn="l">
              <a:spcBef>
                <a:spcPts val="0"/>
              </a:spcBef>
              <a:spcAft>
                <a:spcPts val="0"/>
              </a:spcAft>
              <a:buNone/>
            </a:pPr>
            <a:r>
              <a:rPr lang="en-US"/>
              <a:t>(When selecting the background image and the logo, Arrange 🡪 Align 🡪 Middle. This aligns the logo vertically to the background image.)</a:t>
            </a:r>
            <a:endParaRPr/>
          </a:p>
          <a:p>
            <a:pPr indent="0" lvl="0" marL="0" rtl="0" algn="l">
              <a:spcBef>
                <a:spcPts val="0"/>
              </a:spcBef>
              <a:spcAft>
                <a:spcPts val="0"/>
              </a:spcAft>
              <a:buNone/>
            </a:pPr>
            <a:r>
              <a:t/>
            </a:r>
            <a:endParaRPr/>
          </a:p>
        </p:txBody>
      </p:sp>
      <p:sp>
        <p:nvSpPr>
          <p:cNvPr id="923" name="Google Shape;923;g2261015ee21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261015ee21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g2261015ee21_0_12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26a777e3cf_0_4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g226a777e3cf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226a777e3cf_0_4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g226a777e3cf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26a777e3cf_0_4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g226a777e3cf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26a777e3cf_0_4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g226a777e3cf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26e801de6c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26e801de6c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Redondear bordes.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26a777e3cf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7" name="Google Shape;1007;g226a777e3cf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Shared decision making = Patient / Provider</a:t>
            </a:r>
            <a:endParaRPr/>
          </a:p>
          <a:p>
            <a:pPr indent="0" lvl="0" marL="0" rtl="0" algn="l">
              <a:spcBef>
                <a:spcPts val="0"/>
              </a:spcBef>
              <a:spcAft>
                <a:spcPts val="0"/>
              </a:spcAft>
              <a:buNone/>
            </a:pPr>
            <a:r>
              <a:rPr lang="en-US"/>
              <a:t>Caregiver’s understanding of patient’s wishes, not willingness and ability</a:t>
            </a:r>
            <a:endParaRPr/>
          </a:p>
          <a:p>
            <a:pPr indent="0" lvl="0" marL="0" rtl="0" algn="l">
              <a:spcBef>
                <a:spcPts val="0"/>
              </a:spcBef>
              <a:spcAft>
                <a:spcPts val="0"/>
              </a:spcAft>
              <a:buNone/>
            </a:pPr>
            <a:r>
              <a:rPr lang="en-US"/>
              <a:t>Over-confident execution may result in unwanted outcomes</a:t>
            </a:r>
            <a:endParaRPr/>
          </a:p>
          <a:p>
            <a:pPr indent="0" lvl="0" marL="0" rtl="0" algn="l">
              <a:spcBef>
                <a:spcPts val="0"/>
              </a:spcBef>
              <a:spcAft>
                <a:spcPts val="0"/>
              </a:spcAft>
              <a:buNone/>
            </a:pPr>
            <a:r>
              <a:rPr lang="en-US"/>
              <a:t>Engage in ongoing meaningful conversations about ACP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Ask the right questions</a:t>
            </a:r>
            <a:endParaRPr/>
          </a:p>
          <a:p>
            <a:pPr indent="0" lvl="0" marL="0" rtl="0" algn="l">
              <a:spcBef>
                <a:spcPts val="0"/>
              </a:spcBef>
              <a:spcAft>
                <a:spcPts val="0"/>
              </a:spcAft>
              <a:buNone/>
            </a:pPr>
            <a:r>
              <a:rPr lang="en-US"/>
              <a:t>Decide what matters most</a:t>
            </a:r>
            <a:endParaRPr/>
          </a:p>
          <a:p>
            <a:pPr indent="0" lvl="0" marL="0" rtl="0" algn="l">
              <a:spcBef>
                <a:spcPts val="0"/>
              </a:spcBef>
              <a:spcAft>
                <a:spcPts val="0"/>
              </a:spcAft>
              <a:buNone/>
            </a:pPr>
            <a:r>
              <a:rPr lang="en-US"/>
              <a:t>Medical decision maker</a:t>
            </a:r>
            <a:endParaRPr/>
          </a:p>
          <a:p>
            <a:pPr indent="0" lvl="0" marL="0" rtl="0" algn="l">
              <a:spcBef>
                <a:spcPts val="0"/>
              </a:spcBef>
              <a:spcAft>
                <a:spcPts val="0"/>
              </a:spcAft>
              <a:buNone/>
            </a:pPr>
            <a:r>
              <a:rPr lang="en-US"/>
              <a:t>Kind of medical treatment wanted</a:t>
            </a:r>
            <a:endParaRPr/>
          </a:p>
          <a:p>
            <a:pPr indent="0" lvl="0" marL="0" rtl="0" algn="l">
              <a:spcBef>
                <a:spcPts val="0"/>
              </a:spcBef>
              <a:spcAft>
                <a:spcPts val="0"/>
              </a:spcAft>
              <a:buNone/>
            </a:pPr>
            <a:r>
              <a:rPr lang="en-US"/>
              <a:t>Comfort level desired</a:t>
            </a:r>
            <a:endParaRPr/>
          </a:p>
          <a:p>
            <a:pPr indent="0" lvl="0" marL="0" rtl="0" algn="l">
              <a:spcBef>
                <a:spcPts val="0"/>
              </a:spcBef>
              <a:spcAft>
                <a:spcPts val="0"/>
              </a:spcAft>
              <a:buNone/>
            </a:pPr>
            <a:r>
              <a:rPr lang="en-US"/>
              <a:t>Sharing your medical wishes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08" name="Google Shape;1008;g226a777e3cf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26a777e3cf_0_4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226a777e3cf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26a777e3cf_0_5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g226a777e3cf_0_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26a777e3cf_0_5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g226a777e3cf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26a777e3cf_0_5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g226a777e3cf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2261015ee21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g2261015ee21_0_12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261015ee21_0_1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g2261015ee21_0_14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261015ee21_0_1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g2261015ee21_0_14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261015ee21_0_1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g2261015ee21_0_14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2261015ee21_0_1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g2261015ee21_0_14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26e801de6c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226e801de6c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Redondear bordes.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261015ee21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g2261015ee21_0_14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261015ee21_0_1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g2261015ee21_0_14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261015ee21_0_1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g2261015ee21_0_14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261015ee21_0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g2261015ee21_0_12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2261015ee21_0_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g2261015ee21_0_10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261015ee21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g2261015ee21_0_10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261015ee21_0_1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g2261015ee21_0_10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26a777e3cf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g226a777e3cf_0_1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26a777e3cf_0_1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g226a777e3cf_0_1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226a777e3cf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g226a777e3cf_0_1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26e801de6c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26e801de6c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Redondear bordes.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261015ee21_0_1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g2261015ee21_0_1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26a777e3cf_0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g226a777e3cf_0_14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226a777e3cf_0_1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g226a777e3cf_0_14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226a777e3cf_0_1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g226a777e3cf_0_14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261015ee21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g2261015ee21_0_12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26a777e3cf_0_9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5" name="Google Shape;1185;g226a777e3cf_0_9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226a777e3cf_0_9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0" name="Google Shape;1190;g226a777e3cf_0_9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Stewart Water Company - Fredonia, AZ - 1885, 27 yrs before AZ became a state… 1912</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226a777e3cf_0_9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5" name="Google Shape;1195;g226a777e3cf_0_9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https://waterandhealth.org/safe-drinking-water/celebrating-dr-john-l-leal-and-110-years-of-u-s-drinking-water-chlorination/</a:t>
            </a:r>
            <a:r>
              <a:rPr lang="en-US"/>
              <a: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26a777e3cf_0_9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3" name="Google Shape;1203;g226a777e3cf_0_9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226a777e3cf_0_9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8" name="Google Shape;1208;g226a777e3cf_0_9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26e801de6c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26e801de6c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Redondear bordes.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226a777e3cf_0_9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3" name="Google Shape;1213;g226a777e3cf_0_9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26a777e3cf_0_9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0" name="Google Shape;1220;g226a777e3cf_0_9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26a777e3cf_0_9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6" name="Google Shape;1226;g226a777e3cf_0_9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226a777e3cf_0_9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2" name="Google Shape;1232;g226a777e3cf_0_9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226a777e3cf_0_9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8" name="Google Shape;1238;g226a777e3cf_0_9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26e801de6c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26e801de6c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Redondear bordes.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26e801de6c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26e801de6c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Redondear bordes.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Inter Extra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16"/>
          <p:cNvSpPr txBox="1"/>
          <p:nvPr>
            <p:ph type="title"/>
          </p:nvPr>
        </p:nvSpPr>
        <p:spPr>
          <a:xfrm>
            <a:off x="839788" y="987424"/>
            <a:ext cx="3932237" cy="1069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Inter ExtraBo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6"/>
          <p:cNvSpPr/>
          <p:nvPr>
            <p:ph idx="2" type="pic"/>
          </p:nvPr>
        </p:nvSpPr>
        <p:spPr>
          <a:xfrm>
            <a:off x="5183188" y="987425"/>
            <a:ext cx="6172200" cy="4873625"/>
          </a:xfrm>
          <a:prstGeom prst="rect">
            <a:avLst/>
          </a:prstGeom>
          <a:noFill/>
          <a:ln>
            <a:noFill/>
          </a:ln>
        </p:spPr>
      </p:sp>
      <p:sp>
        <p:nvSpPr>
          <p:cNvPr id="67" name="Google Shape;67;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2" name="Shape 632"/>
        <p:cNvGrpSpPr/>
        <p:nvPr/>
      </p:nvGrpSpPr>
      <p:grpSpPr>
        <a:xfrm>
          <a:off x="0" y="0"/>
          <a:ext cx="0" cy="0"/>
          <a:chOff x="0" y="0"/>
          <a:chExt cx="0" cy="0"/>
        </a:xfrm>
      </p:grpSpPr>
      <p:sp>
        <p:nvSpPr>
          <p:cNvPr id="633" name="Google Shape;633;g226a777e3cf_0_1574"/>
          <p:cNvSpPr txBox="1"/>
          <p:nvPr>
            <p:ph type="title"/>
          </p:nvPr>
        </p:nvSpPr>
        <p:spPr>
          <a:xfrm>
            <a:off x="839788" y="1535733"/>
            <a:ext cx="10515600" cy="823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4" name="Google Shape;634;g226a777e3cf_0_1574"/>
          <p:cNvSpPr txBox="1"/>
          <p:nvPr>
            <p:ph idx="1" type="body"/>
          </p:nvPr>
        </p:nvSpPr>
        <p:spPr>
          <a:xfrm>
            <a:off x="839788" y="244298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635" name="Google Shape;635;g226a777e3cf_0_1574"/>
          <p:cNvSpPr txBox="1"/>
          <p:nvPr>
            <p:ph idx="2" type="body"/>
          </p:nvPr>
        </p:nvSpPr>
        <p:spPr>
          <a:xfrm>
            <a:off x="839788" y="3266901"/>
            <a:ext cx="51579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36" name="Google Shape;636;g226a777e3cf_0_1574"/>
          <p:cNvSpPr txBox="1"/>
          <p:nvPr>
            <p:ph idx="3" type="body"/>
          </p:nvPr>
        </p:nvSpPr>
        <p:spPr>
          <a:xfrm>
            <a:off x="6172200" y="244298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637" name="Google Shape;637;g226a777e3cf_0_1574"/>
          <p:cNvSpPr txBox="1"/>
          <p:nvPr>
            <p:ph idx="4" type="body"/>
          </p:nvPr>
        </p:nvSpPr>
        <p:spPr>
          <a:xfrm>
            <a:off x="6172200" y="3266901"/>
            <a:ext cx="51831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38" name="Google Shape;638;g226a777e3cf_0_15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9" name="Google Shape;639;g226a777e3cf_0_15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0" name="Google Shape;640;g226a777e3cf_0_15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1" name="Shape 641"/>
        <p:cNvGrpSpPr/>
        <p:nvPr/>
      </p:nvGrpSpPr>
      <p:grpSpPr>
        <a:xfrm>
          <a:off x="0" y="0"/>
          <a:ext cx="0" cy="0"/>
          <a:chOff x="0" y="0"/>
          <a:chExt cx="0" cy="0"/>
        </a:xfrm>
      </p:grpSpPr>
      <p:sp>
        <p:nvSpPr>
          <p:cNvPr id="642" name="Google Shape;642;g226a777e3cf_0_1583"/>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3" name="Google Shape;643;g226a777e3cf_0_15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4" name="Google Shape;644;g226a777e3cf_0_15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5" name="Google Shape;645;g226a777e3cf_0_15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6" name="Shape 646"/>
        <p:cNvGrpSpPr/>
        <p:nvPr/>
      </p:nvGrpSpPr>
      <p:grpSpPr>
        <a:xfrm>
          <a:off x="0" y="0"/>
          <a:ext cx="0" cy="0"/>
          <a:chOff x="0" y="0"/>
          <a:chExt cx="0" cy="0"/>
        </a:xfrm>
      </p:grpSpPr>
      <p:sp>
        <p:nvSpPr>
          <p:cNvPr id="647" name="Google Shape;647;g226a777e3cf_0_158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8" name="Google Shape;648;g226a777e3cf_0_158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9" name="Google Shape;649;g226a777e3cf_0_158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0" name="Shape 650"/>
        <p:cNvGrpSpPr/>
        <p:nvPr/>
      </p:nvGrpSpPr>
      <p:grpSpPr>
        <a:xfrm>
          <a:off x="0" y="0"/>
          <a:ext cx="0" cy="0"/>
          <a:chOff x="0" y="0"/>
          <a:chExt cx="0" cy="0"/>
        </a:xfrm>
      </p:grpSpPr>
      <p:sp>
        <p:nvSpPr>
          <p:cNvPr id="651" name="Google Shape;651;g226a777e3cf_0_1592"/>
          <p:cNvSpPr txBox="1"/>
          <p:nvPr>
            <p:ph type="title"/>
          </p:nvPr>
        </p:nvSpPr>
        <p:spPr>
          <a:xfrm>
            <a:off x="839788" y="150460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2" name="Google Shape;652;g226a777e3cf_0_1592"/>
          <p:cNvSpPr txBox="1"/>
          <p:nvPr>
            <p:ph idx="1" type="body"/>
          </p:nvPr>
        </p:nvSpPr>
        <p:spPr>
          <a:xfrm>
            <a:off x="5183188" y="1504604"/>
            <a:ext cx="6172200" cy="46722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653" name="Google Shape;653;g226a777e3cf_0_1592"/>
          <p:cNvSpPr txBox="1"/>
          <p:nvPr>
            <p:ph idx="2" type="body"/>
          </p:nvPr>
        </p:nvSpPr>
        <p:spPr>
          <a:xfrm>
            <a:off x="839788" y="2726574"/>
            <a:ext cx="3932100" cy="3458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54" name="Google Shape;654;g226a777e3cf_0_15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5" name="Google Shape;655;g226a777e3cf_0_15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6" name="Google Shape;656;g226a777e3cf_0_15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7" name="Shape 657"/>
        <p:cNvGrpSpPr/>
        <p:nvPr/>
      </p:nvGrpSpPr>
      <p:grpSpPr>
        <a:xfrm>
          <a:off x="0" y="0"/>
          <a:ext cx="0" cy="0"/>
          <a:chOff x="0" y="0"/>
          <a:chExt cx="0" cy="0"/>
        </a:xfrm>
      </p:grpSpPr>
      <p:sp>
        <p:nvSpPr>
          <p:cNvPr id="658" name="Google Shape;658;g226a777e3cf_0_1599"/>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9" name="Google Shape;659;g226a777e3cf_0_1599"/>
          <p:cNvSpPr/>
          <p:nvPr>
            <p:ph idx="2" type="pic"/>
          </p:nvPr>
        </p:nvSpPr>
        <p:spPr>
          <a:xfrm>
            <a:off x="5183188" y="987425"/>
            <a:ext cx="6172200" cy="4873500"/>
          </a:xfrm>
          <a:prstGeom prst="rect">
            <a:avLst/>
          </a:prstGeom>
          <a:noFill/>
          <a:ln>
            <a:noFill/>
          </a:ln>
        </p:spPr>
      </p:sp>
      <p:sp>
        <p:nvSpPr>
          <p:cNvPr id="660" name="Google Shape;660;g226a777e3cf_0_159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61" name="Google Shape;661;g226a777e3cf_0_159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2" name="Google Shape;662;g226a777e3cf_0_159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3" name="Google Shape;663;g226a777e3cf_0_159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4" name="Shape 664"/>
        <p:cNvGrpSpPr/>
        <p:nvPr/>
      </p:nvGrpSpPr>
      <p:grpSpPr>
        <a:xfrm>
          <a:off x="0" y="0"/>
          <a:ext cx="0" cy="0"/>
          <a:chOff x="0" y="0"/>
          <a:chExt cx="0" cy="0"/>
        </a:xfrm>
      </p:grpSpPr>
      <p:sp>
        <p:nvSpPr>
          <p:cNvPr id="665" name="Google Shape;665;g226a777e3cf_0_1606"/>
          <p:cNvSpPr txBox="1"/>
          <p:nvPr>
            <p:ph type="title"/>
          </p:nvPr>
        </p:nvSpPr>
        <p:spPr>
          <a:xfrm>
            <a:off x="838200" y="1496291"/>
            <a:ext cx="10515600" cy="73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6" name="Google Shape;666;g226a777e3cf_0_1606"/>
          <p:cNvSpPr txBox="1"/>
          <p:nvPr>
            <p:ph idx="1" type="body"/>
          </p:nvPr>
        </p:nvSpPr>
        <p:spPr>
          <a:xfrm rot="5400000">
            <a:off x="4221150" y="-955635"/>
            <a:ext cx="37497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67" name="Google Shape;667;g226a777e3cf_0_16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8" name="Google Shape;668;g226a777e3cf_0_16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9" name="Google Shape;669;g226a777e3cf_0_16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70" name="Shape 670"/>
        <p:cNvGrpSpPr/>
        <p:nvPr/>
      </p:nvGrpSpPr>
      <p:grpSpPr>
        <a:xfrm>
          <a:off x="0" y="0"/>
          <a:ext cx="0" cy="0"/>
          <a:chOff x="0" y="0"/>
          <a:chExt cx="0" cy="0"/>
        </a:xfrm>
      </p:grpSpPr>
      <p:sp>
        <p:nvSpPr>
          <p:cNvPr id="671" name="Google Shape;671;g226a777e3cf_0_1612"/>
          <p:cNvSpPr txBox="1"/>
          <p:nvPr>
            <p:ph type="title"/>
          </p:nvPr>
        </p:nvSpPr>
        <p:spPr>
          <a:xfrm rot="5400000">
            <a:off x="7690650" y="2513915"/>
            <a:ext cx="46974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2" name="Google Shape;672;g226a777e3cf_0_1612"/>
          <p:cNvSpPr txBox="1"/>
          <p:nvPr>
            <p:ph idx="1" type="body"/>
          </p:nvPr>
        </p:nvSpPr>
        <p:spPr>
          <a:xfrm rot="5400000">
            <a:off x="2356650" y="-38785"/>
            <a:ext cx="46974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73" name="Google Shape;673;g226a777e3cf_0_16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4" name="Google Shape;674;g226a777e3cf_0_16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5" name="Google Shape;675;g226a777e3cf_0_16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676" name="Shape 676"/>
        <p:cNvGrpSpPr/>
        <p:nvPr/>
      </p:nvGrpSpPr>
      <p:grpSpPr>
        <a:xfrm>
          <a:off x="0" y="0"/>
          <a:ext cx="0" cy="0"/>
          <a:chOff x="0" y="0"/>
          <a:chExt cx="0" cy="0"/>
        </a:xfrm>
      </p:grpSpPr>
      <p:pic>
        <p:nvPicPr>
          <p:cNvPr id="677" name="Google Shape;677;g226a777e3cf_0_1618"/>
          <p:cNvPicPr preferRelativeResize="0"/>
          <p:nvPr/>
        </p:nvPicPr>
        <p:blipFill rotWithShape="1">
          <a:blip r:embed="rId2">
            <a:alphaModFix/>
          </a:blip>
          <a:srcRect b="0" l="0" r="0" t="0"/>
          <a:stretch/>
        </p:blipFill>
        <p:spPr>
          <a:xfrm>
            <a:off x="0" y="0"/>
            <a:ext cx="12191997" cy="685799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17"/>
          <p:cNvSpPr txBox="1"/>
          <p:nvPr>
            <p:ph type="title"/>
          </p:nvPr>
        </p:nvSpPr>
        <p:spPr>
          <a:xfrm>
            <a:off x="838200" y="90972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7"/>
          <p:cNvSpPr txBox="1"/>
          <p:nvPr>
            <p:ph idx="1" type="body"/>
          </p:nvPr>
        </p:nvSpPr>
        <p:spPr>
          <a:xfrm rot="5400000">
            <a:off x="4221177" y="-955661"/>
            <a:ext cx="3749647"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 name="Shape 77"/>
        <p:cNvGrpSpPr/>
        <p:nvPr/>
      </p:nvGrpSpPr>
      <p:grpSpPr>
        <a:xfrm>
          <a:off x="0" y="0"/>
          <a:ext cx="0" cy="0"/>
          <a:chOff x="0" y="0"/>
          <a:chExt cx="0" cy="0"/>
        </a:xfrm>
      </p:grpSpPr>
      <p:sp>
        <p:nvSpPr>
          <p:cNvPr id="78" name="Google Shape;78;p18"/>
          <p:cNvSpPr txBox="1"/>
          <p:nvPr>
            <p:ph type="title"/>
          </p:nvPr>
        </p:nvSpPr>
        <p:spPr>
          <a:xfrm rot="5400000">
            <a:off x="7503665" y="2326828"/>
            <a:ext cx="507137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8"/>
          <p:cNvSpPr txBox="1"/>
          <p:nvPr>
            <p:ph idx="1" type="body"/>
          </p:nvPr>
        </p:nvSpPr>
        <p:spPr>
          <a:xfrm rot="5400000">
            <a:off x="2169665" y="-225872"/>
            <a:ext cx="507137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7"/>
          <p:cNvSpPr txBox="1"/>
          <p:nvPr>
            <p:ph type="title"/>
          </p:nvPr>
        </p:nvSpPr>
        <p:spPr>
          <a:xfrm>
            <a:off x="838200" y="1492852"/>
            <a:ext cx="10515600" cy="9287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7"/>
          <p:cNvSpPr txBox="1"/>
          <p:nvPr>
            <p:ph idx="1" type="body"/>
          </p:nvPr>
        </p:nvSpPr>
        <p:spPr>
          <a:xfrm>
            <a:off x="838200" y="2427315"/>
            <a:ext cx="10515600" cy="374964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9"/>
          <p:cNvSpPr txBox="1"/>
          <p:nvPr>
            <p:ph type="ctrTitle"/>
          </p:nvPr>
        </p:nvSpPr>
        <p:spPr>
          <a:xfrm>
            <a:off x="1524000" y="136343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Inter Extra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9"/>
          <p:cNvSpPr txBox="1"/>
          <p:nvPr>
            <p:ph idx="1" type="subTitle"/>
          </p:nvPr>
        </p:nvSpPr>
        <p:spPr>
          <a:xfrm>
            <a:off x="1524000" y="384310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20"/>
          <p:cNvSpPr txBox="1"/>
          <p:nvPr>
            <p:ph type="title"/>
          </p:nvPr>
        </p:nvSpPr>
        <p:spPr>
          <a:xfrm>
            <a:off x="831850" y="1729150"/>
            <a:ext cx="10515600" cy="16998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Inter Extra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20"/>
          <p:cNvSpPr txBox="1"/>
          <p:nvPr>
            <p:ph idx="1" type="body"/>
          </p:nvPr>
        </p:nvSpPr>
        <p:spPr>
          <a:xfrm>
            <a:off x="831850" y="3607725"/>
            <a:ext cx="10515600" cy="248192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29294"/>
              </a:buClr>
              <a:buSzPts val="2400"/>
              <a:buNone/>
              <a:defRPr sz="2400">
                <a:solidFill>
                  <a:srgbClr val="929294"/>
                </a:solidFill>
              </a:defRPr>
            </a:lvl1pPr>
            <a:lvl2pPr indent="-228600" lvl="1" marL="914400" algn="l">
              <a:lnSpc>
                <a:spcPct val="90000"/>
              </a:lnSpc>
              <a:spcBef>
                <a:spcPts val="500"/>
              </a:spcBef>
              <a:spcAft>
                <a:spcPts val="0"/>
              </a:spcAft>
              <a:buClr>
                <a:srgbClr val="929294"/>
              </a:buClr>
              <a:buSzPts val="2000"/>
              <a:buNone/>
              <a:defRPr sz="2000">
                <a:solidFill>
                  <a:srgbClr val="929294"/>
                </a:solidFill>
              </a:defRPr>
            </a:lvl2pPr>
            <a:lvl3pPr indent="-228600" lvl="2" marL="1371600" algn="l">
              <a:lnSpc>
                <a:spcPct val="90000"/>
              </a:lnSpc>
              <a:spcBef>
                <a:spcPts val="500"/>
              </a:spcBef>
              <a:spcAft>
                <a:spcPts val="0"/>
              </a:spcAft>
              <a:buClr>
                <a:srgbClr val="929294"/>
              </a:buClr>
              <a:buSzPts val="1800"/>
              <a:buNone/>
              <a:defRPr sz="1800">
                <a:solidFill>
                  <a:srgbClr val="929294"/>
                </a:solidFill>
              </a:defRPr>
            </a:lvl3pPr>
            <a:lvl4pPr indent="-228600" lvl="3" marL="1828800" algn="l">
              <a:lnSpc>
                <a:spcPct val="90000"/>
              </a:lnSpc>
              <a:spcBef>
                <a:spcPts val="500"/>
              </a:spcBef>
              <a:spcAft>
                <a:spcPts val="0"/>
              </a:spcAft>
              <a:buClr>
                <a:srgbClr val="929294"/>
              </a:buClr>
              <a:buSzPts val="1600"/>
              <a:buNone/>
              <a:defRPr sz="1600">
                <a:solidFill>
                  <a:srgbClr val="929294"/>
                </a:solidFill>
              </a:defRPr>
            </a:lvl4pPr>
            <a:lvl5pPr indent="-228600" lvl="4" marL="2286000" algn="l">
              <a:lnSpc>
                <a:spcPct val="90000"/>
              </a:lnSpc>
              <a:spcBef>
                <a:spcPts val="500"/>
              </a:spcBef>
              <a:spcAft>
                <a:spcPts val="0"/>
              </a:spcAft>
              <a:buClr>
                <a:srgbClr val="929294"/>
              </a:buClr>
              <a:buSzPts val="1600"/>
              <a:buNone/>
              <a:defRPr sz="1600">
                <a:solidFill>
                  <a:srgbClr val="929294"/>
                </a:solidFill>
              </a:defRPr>
            </a:lvl5pPr>
            <a:lvl6pPr indent="-228600" lvl="5" marL="2743200" algn="l">
              <a:lnSpc>
                <a:spcPct val="90000"/>
              </a:lnSpc>
              <a:spcBef>
                <a:spcPts val="500"/>
              </a:spcBef>
              <a:spcAft>
                <a:spcPts val="0"/>
              </a:spcAft>
              <a:buClr>
                <a:srgbClr val="929294"/>
              </a:buClr>
              <a:buSzPts val="1600"/>
              <a:buNone/>
              <a:defRPr sz="1600">
                <a:solidFill>
                  <a:srgbClr val="929294"/>
                </a:solidFill>
              </a:defRPr>
            </a:lvl6pPr>
            <a:lvl7pPr indent="-228600" lvl="6" marL="3200400" algn="l">
              <a:lnSpc>
                <a:spcPct val="90000"/>
              </a:lnSpc>
              <a:spcBef>
                <a:spcPts val="500"/>
              </a:spcBef>
              <a:spcAft>
                <a:spcPts val="0"/>
              </a:spcAft>
              <a:buClr>
                <a:srgbClr val="929294"/>
              </a:buClr>
              <a:buSzPts val="1600"/>
              <a:buNone/>
              <a:defRPr sz="1600">
                <a:solidFill>
                  <a:srgbClr val="929294"/>
                </a:solidFill>
              </a:defRPr>
            </a:lvl7pPr>
            <a:lvl8pPr indent="-228600" lvl="7" marL="3657600" algn="l">
              <a:lnSpc>
                <a:spcPct val="90000"/>
              </a:lnSpc>
              <a:spcBef>
                <a:spcPts val="500"/>
              </a:spcBef>
              <a:spcAft>
                <a:spcPts val="0"/>
              </a:spcAft>
              <a:buClr>
                <a:srgbClr val="929294"/>
              </a:buClr>
              <a:buSzPts val="1600"/>
              <a:buNone/>
              <a:defRPr sz="1600">
                <a:solidFill>
                  <a:srgbClr val="929294"/>
                </a:solidFill>
              </a:defRPr>
            </a:lvl8pPr>
            <a:lvl9pPr indent="-228600" lvl="8" marL="4114800" algn="l">
              <a:lnSpc>
                <a:spcPct val="90000"/>
              </a:lnSpc>
              <a:spcBef>
                <a:spcPts val="500"/>
              </a:spcBef>
              <a:spcAft>
                <a:spcPts val="0"/>
              </a:spcAft>
              <a:buClr>
                <a:srgbClr val="929294"/>
              </a:buClr>
              <a:buSzPts val="1600"/>
              <a:buNone/>
              <a:defRPr sz="1600">
                <a:solidFill>
                  <a:srgbClr val="929294"/>
                </a:solidFill>
              </a:defRPr>
            </a:lvl9pPr>
          </a:lstStyle>
          <a:p/>
        </p:txBody>
      </p:sp>
      <p:sp>
        <p:nvSpPr>
          <p:cNvPr id="105" name="Google Shape;10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21"/>
          <p:cNvSpPr txBox="1"/>
          <p:nvPr>
            <p:ph type="title"/>
          </p:nvPr>
        </p:nvSpPr>
        <p:spPr>
          <a:xfrm>
            <a:off x="838200" y="1492852"/>
            <a:ext cx="10515600" cy="9287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1"/>
          <p:cNvSpPr txBox="1"/>
          <p:nvPr>
            <p:ph idx="1" type="body"/>
          </p:nvPr>
        </p:nvSpPr>
        <p:spPr>
          <a:xfrm>
            <a:off x="838200" y="2235283"/>
            <a:ext cx="5181600" cy="39416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21"/>
          <p:cNvSpPr txBox="1"/>
          <p:nvPr>
            <p:ph idx="2" type="body"/>
          </p:nvPr>
        </p:nvSpPr>
        <p:spPr>
          <a:xfrm>
            <a:off x="6172200" y="2235283"/>
            <a:ext cx="5181600" cy="39416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22"/>
          <p:cNvSpPr txBox="1"/>
          <p:nvPr>
            <p:ph type="title"/>
          </p:nvPr>
        </p:nvSpPr>
        <p:spPr>
          <a:xfrm>
            <a:off x="839788" y="1535733"/>
            <a:ext cx="10515600" cy="82391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22"/>
          <p:cNvSpPr txBox="1"/>
          <p:nvPr>
            <p:ph idx="1" type="body"/>
          </p:nvPr>
        </p:nvSpPr>
        <p:spPr>
          <a:xfrm>
            <a:off x="839788" y="2442989"/>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22"/>
          <p:cNvSpPr txBox="1"/>
          <p:nvPr>
            <p:ph idx="2" type="body"/>
          </p:nvPr>
        </p:nvSpPr>
        <p:spPr>
          <a:xfrm>
            <a:off x="839788" y="3266901"/>
            <a:ext cx="5157787" cy="29227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22"/>
          <p:cNvSpPr txBox="1"/>
          <p:nvPr>
            <p:ph idx="3" type="body"/>
          </p:nvPr>
        </p:nvSpPr>
        <p:spPr>
          <a:xfrm>
            <a:off x="6172200" y="2442989"/>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22"/>
          <p:cNvSpPr txBox="1"/>
          <p:nvPr>
            <p:ph idx="4" type="body"/>
          </p:nvPr>
        </p:nvSpPr>
        <p:spPr>
          <a:xfrm>
            <a:off x="6172200" y="3266901"/>
            <a:ext cx="5183188" cy="29227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3"/>
          <p:cNvSpPr txBox="1"/>
          <p:nvPr>
            <p:ph type="title"/>
          </p:nvPr>
        </p:nvSpPr>
        <p:spPr>
          <a:xfrm>
            <a:off x="838200" y="1492852"/>
            <a:ext cx="10515600" cy="9287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18" name="Shape 18"/>
        <p:cNvGrpSpPr/>
        <p:nvPr/>
      </p:nvGrpSpPr>
      <p:grpSpPr>
        <a:xfrm>
          <a:off x="0" y="0"/>
          <a:ext cx="0" cy="0"/>
          <a:chOff x="0" y="0"/>
          <a:chExt cx="0" cy="0"/>
        </a:xfrm>
      </p:grpSpPr>
      <p:pic>
        <p:nvPicPr>
          <p:cNvPr id="19" name="Google Shape;19;p8"/>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5"/>
          <p:cNvSpPr txBox="1"/>
          <p:nvPr>
            <p:ph type="title"/>
          </p:nvPr>
        </p:nvSpPr>
        <p:spPr>
          <a:xfrm>
            <a:off x="839788" y="1504604"/>
            <a:ext cx="3932237" cy="1069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Inter ExtraBo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5"/>
          <p:cNvSpPr txBox="1"/>
          <p:nvPr>
            <p:ph idx="1" type="body"/>
          </p:nvPr>
        </p:nvSpPr>
        <p:spPr>
          <a:xfrm>
            <a:off x="5183188" y="1504604"/>
            <a:ext cx="6172200" cy="467233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5"/>
          <p:cNvSpPr txBox="1"/>
          <p:nvPr>
            <p:ph idx="2" type="body"/>
          </p:nvPr>
        </p:nvSpPr>
        <p:spPr>
          <a:xfrm>
            <a:off x="839788" y="2726574"/>
            <a:ext cx="3932237" cy="34582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6"/>
          <p:cNvSpPr txBox="1"/>
          <p:nvPr>
            <p:ph type="title"/>
          </p:nvPr>
        </p:nvSpPr>
        <p:spPr>
          <a:xfrm>
            <a:off x="839788" y="987424"/>
            <a:ext cx="3932237" cy="1069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Inter ExtraBo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6"/>
          <p:cNvSpPr/>
          <p:nvPr>
            <p:ph idx="2" type="pic"/>
          </p:nvPr>
        </p:nvSpPr>
        <p:spPr>
          <a:xfrm>
            <a:off x="5183188" y="987425"/>
            <a:ext cx="6172200" cy="4873625"/>
          </a:xfrm>
          <a:prstGeom prst="rect">
            <a:avLst/>
          </a:prstGeom>
          <a:noFill/>
          <a:ln>
            <a:noFill/>
          </a:ln>
        </p:spPr>
      </p:sp>
      <p:sp>
        <p:nvSpPr>
          <p:cNvPr id="143" name="Google Shape;143;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7"/>
          <p:cNvSpPr txBox="1"/>
          <p:nvPr>
            <p:ph type="title"/>
          </p:nvPr>
        </p:nvSpPr>
        <p:spPr>
          <a:xfrm>
            <a:off x="838200" y="1496291"/>
            <a:ext cx="10515600" cy="73899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7"/>
          <p:cNvSpPr txBox="1"/>
          <p:nvPr>
            <p:ph idx="1" type="body"/>
          </p:nvPr>
        </p:nvSpPr>
        <p:spPr>
          <a:xfrm rot="5400000">
            <a:off x="4221177" y="-955661"/>
            <a:ext cx="3749647"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8"/>
          <p:cNvSpPr txBox="1"/>
          <p:nvPr>
            <p:ph type="title"/>
          </p:nvPr>
        </p:nvSpPr>
        <p:spPr>
          <a:xfrm rot="5400000">
            <a:off x="7690701" y="2513864"/>
            <a:ext cx="469729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8"/>
          <p:cNvSpPr txBox="1"/>
          <p:nvPr>
            <p:ph idx="1" type="body"/>
          </p:nvPr>
        </p:nvSpPr>
        <p:spPr>
          <a:xfrm rot="5400000">
            <a:off x="2356701" y="-38836"/>
            <a:ext cx="469729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159" name="Shape 159"/>
        <p:cNvGrpSpPr/>
        <p:nvPr/>
      </p:nvGrpSpPr>
      <p:grpSpPr>
        <a:xfrm>
          <a:off x="0" y="0"/>
          <a:ext cx="0" cy="0"/>
          <a:chOff x="0" y="0"/>
          <a:chExt cx="0" cy="0"/>
        </a:xfrm>
      </p:grpSpPr>
      <p:pic>
        <p:nvPicPr>
          <p:cNvPr id="160" name="Google Shape;160;p29"/>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 1">
    <p:bg>
      <p:bgPr>
        <a:solidFill>
          <a:schemeClr val="lt1"/>
        </a:solidFill>
      </p:bgPr>
    </p:bg>
    <p:spTree>
      <p:nvGrpSpPr>
        <p:cNvPr id="166" name="Shape 166"/>
        <p:cNvGrpSpPr/>
        <p:nvPr/>
      </p:nvGrpSpPr>
      <p:grpSpPr>
        <a:xfrm>
          <a:off x="0" y="0"/>
          <a:ext cx="0" cy="0"/>
          <a:chOff x="0" y="0"/>
          <a:chExt cx="0" cy="0"/>
        </a:xfrm>
      </p:grpSpPr>
      <p:sp>
        <p:nvSpPr>
          <p:cNvPr id="167" name="Google Shape;167;g2261015ee21_0_355"/>
          <p:cNvSpPr/>
          <p:nvPr>
            <p:ph idx="2" type="pic"/>
          </p:nvPr>
        </p:nvSpPr>
        <p:spPr>
          <a:xfrm>
            <a:off x="350196" y="317769"/>
            <a:ext cx="11523900" cy="6044100"/>
          </a:xfrm>
          <a:prstGeom prst="rect">
            <a:avLst/>
          </a:prstGeom>
          <a:noFill/>
          <a:ln>
            <a:noFill/>
          </a:ln>
        </p:spPr>
      </p:sp>
      <p:sp>
        <p:nvSpPr>
          <p:cNvPr id="168" name="Google Shape;168;g2261015ee21_0_355"/>
          <p:cNvSpPr txBox="1"/>
          <p:nvPr>
            <p:ph type="ctrTitle"/>
          </p:nvPr>
        </p:nvSpPr>
        <p:spPr>
          <a:xfrm>
            <a:off x="905776" y="2044526"/>
            <a:ext cx="9082800" cy="23877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lt1"/>
              </a:buClr>
              <a:buSzPts val="6500"/>
              <a:buFont typeface="Arial"/>
              <a:buNone/>
              <a:defRPr b="1" i="0" sz="650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g2261015ee21_0_355"/>
          <p:cNvSpPr txBox="1"/>
          <p:nvPr>
            <p:ph idx="1" type="body"/>
          </p:nvPr>
        </p:nvSpPr>
        <p:spPr>
          <a:xfrm>
            <a:off x="10655300" y="5087938"/>
            <a:ext cx="855600" cy="7827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1200"/>
              </a:spcBef>
              <a:spcAft>
                <a:spcPts val="0"/>
              </a:spcAft>
              <a:buClr>
                <a:schemeClr val="lt1"/>
              </a:buClr>
              <a:buSzPts val="700"/>
              <a:buFont typeface="Montserrat Medium"/>
              <a:buNone/>
              <a:defRPr b="0" i="0" sz="700">
                <a:solidFill>
                  <a:schemeClr val="lt1"/>
                </a:solidFill>
                <a:latin typeface="Montserrat Medium"/>
                <a:ea typeface="Montserrat Medium"/>
                <a:cs typeface="Montserrat Medium"/>
                <a:sym typeface="Montserrat Medium"/>
              </a:defRPr>
            </a:lvl1pPr>
            <a:lvl2pPr indent="-342900" lvl="1" marL="914400" rtl="0" algn="l">
              <a:lnSpc>
                <a:spcPct val="100000"/>
              </a:lnSpc>
              <a:spcBef>
                <a:spcPts val="1200"/>
              </a:spcBef>
              <a:spcAft>
                <a:spcPts val="0"/>
              </a:spcAft>
              <a:buClr>
                <a:schemeClr val="dk1"/>
              </a:buClr>
              <a:buSzPts val="1800"/>
              <a:buChar char="•"/>
              <a:defRPr/>
            </a:lvl2pPr>
            <a:lvl3pPr indent="-342900" lvl="2" marL="1371600" rtl="0" algn="l">
              <a:lnSpc>
                <a:spcPct val="100000"/>
              </a:lnSpc>
              <a:spcBef>
                <a:spcPts val="2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70" name="Google Shape;170;g2261015ee21_0_355"/>
          <p:cNvPicPr preferRelativeResize="0"/>
          <p:nvPr/>
        </p:nvPicPr>
        <p:blipFill rotWithShape="1">
          <a:blip r:embed="rId2">
            <a:alphaModFix/>
          </a:blip>
          <a:srcRect b="0" l="0" r="0" t="0"/>
          <a:stretch/>
        </p:blipFill>
        <p:spPr>
          <a:xfrm>
            <a:off x="10780661" y="3113485"/>
            <a:ext cx="536649" cy="71553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ubject Slide Bullets">
  <p:cSld name="1_Subject Slide Bullets">
    <p:bg>
      <p:bgPr>
        <a:solidFill>
          <a:schemeClr val="lt1"/>
        </a:solidFill>
      </p:bgPr>
    </p:bg>
    <p:spTree>
      <p:nvGrpSpPr>
        <p:cNvPr id="171" name="Shape 171"/>
        <p:cNvGrpSpPr/>
        <p:nvPr/>
      </p:nvGrpSpPr>
      <p:grpSpPr>
        <a:xfrm>
          <a:off x="0" y="0"/>
          <a:ext cx="0" cy="0"/>
          <a:chOff x="0" y="0"/>
          <a:chExt cx="0" cy="0"/>
        </a:xfrm>
      </p:grpSpPr>
      <p:sp>
        <p:nvSpPr>
          <p:cNvPr id="172" name="Google Shape;172;g2261015ee21_0_360"/>
          <p:cNvSpPr txBox="1"/>
          <p:nvPr>
            <p:ph type="ctrTitle"/>
          </p:nvPr>
        </p:nvSpPr>
        <p:spPr>
          <a:xfrm>
            <a:off x="914400" y="1526457"/>
            <a:ext cx="6303900" cy="6786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rgbClr val="E45627"/>
              </a:buClr>
              <a:buSzPts val="4600"/>
              <a:buFont typeface="Arial"/>
              <a:buNone/>
              <a:defRPr b="1" i="0" sz="4600">
                <a:solidFill>
                  <a:srgbClr val="E45627"/>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g2261015ee21_0_360"/>
          <p:cNvSpPr/>
          <p:nvPr>
            <p:ph idx="2" type="pic"/>
          </p:nvPr>
        </p:nvSpPr>
        <p:spPr>
          <a:xfrm>
            <a:off x="7592291" y="0"/>
            <a:ext cx="4599600" cy="68580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4" name="Shape 174"/>
        <p:cNvGrpSpPr/>
        <p:nvPr/>
      </p:nvGrpSpPr>
      <p:grpSpPr>
        <a:xfrm>
          <a:off x="0" y="0"/>
          <a:ext cx="0" cy="0"/>
          <a:chOff x="0" y="0"/>
          <a:chExt cx="0" cy="0"/>
        </a:xfrm>
      </p:grpSpPr>
      <p:sp>
        <p:nvSpPr>
          <p:cNvPr id="175" name="Google Shape;175;g2261015ee21_0_363"/>
          <p:cNvSpPr txBox="1"/>
          <p:nvPr>
            <p:ph type="ctrTitle"/>
          </p:nvPr>
        </p:nvSpPr>
        <p:spPr>
          <a:xfrm>
            <a:off x="905256" y="2276856"/>
            <a:ext cx="9171300" cy="2387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0"/>
              </a:spcBef>
              <a:spcAft>
                <a:spcPts val="0"/>
              </a:spcAft>
              <a:buClr>
                <a:srgbClr val="F6F6C9"/>
              </a:buClr>
              <a:buSzPts val="6500"/>
              <a:buFont typeface="Arial"/>
              <a:buNone/>
              <a:defRPr sz="6500">
                <a:solidFill>
                  <a:srgbClr val="F6F6C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g2261015ee21_0_363"/>
          <p:cNvSpPr txBox="1"/>
          <p:nvPr>
            <p:ph idx="1" type="subTitle"/>
          </p:nvPr>
        </p:nvSpPr>
        <p:spPr>
          <a:xfrm>
            <a:off x="10780661" y="5376672"/>
            <a:ext cx="859500" cy="786300"/>
          </a:xfrm>
          <a:prstGeom prst="rect">
            <a:avLst/>
          </a:prstGeom>
          <a:noFill/>
          <a:ln>
            <a:noFill/>
          </a:ln>
        </p:spPr>
        <p:txBody>
          <a:bodyPr anchorCtr="0" anchor="t" bIns="0" lIns="0" spcFirstLastPara="1" rIns="0" wrap="square" tIns="0">
            <a:normAutofit/>
          </a:bodyPr>
          <a:lstStyle>
            <a:lvl1pPr lvl="0" rtl="0" algn="l">
              <a:lnSpc>
                <a:spcPct val="100000"/>
              </a:lnSpc>
              <a:spcBef>
                <a:spcPts val="1200"/>
              </a:spcBef>
              <a:spcAft>
                <a:spcPts val="0"/>
              </a:spcAft>
              <a:buClr>
                <a:schemeClr val="lt1"/>
              </a:buClr>
              <a:buSzPts val="700"/>
              <a:buNone/>
              <a:defRPr sz="700">
                <a:solidFill>
                  <a:schemeClr val="lt1"/>
                </a:solidFill>
                <a:latin typeface="Montserrat Medium"/>
                <a:ea typeface="Montserrat Medium"/>
                <a:cs typeface="Montserrat Medium"/>
                <a:sym typeface="Montserrat Medium"/>
              </a:defRPr>
            </a:lvl1pPr>
            <a:lvl2pPr lvl="1" rtl="0" algn="ctr">
              <a:lnSpc>
                <a:spcPct val="100000"/>
              </a:lnSpc>
              <a:spcBef>
                <a:spcPts val="1200"/>
              </a:spcBef>
              <a:spcAft>
                <a:spcPts val="0"/>
              </a:spcAft>
              <a:buClr>
                <a:schemeClr val="dk1"/>
              </a:buClr>
              <a:buSzPts val="2000"/>
              <a:buNone/>
              <a:defRPr sz="2000"/>
            </a:lvl2pPr>
            <a:lvl3pPr lvl="2" rtl="0" algn="ctr">
              <a:lnSpc>
                <a:spcPct val="100000"/>
              </a:lnSpc>
              <a:spcBef>
                <a:spcPts val="2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77" name="Google Shape;177;g2261015ee21_0_363"/>
          <p:cNvSpPr/>
          <p:nvPr>
            <p:ph idx="2" type="pic"/>
          </p:nvPr>
        </p:nvSpPr>
        <p:spPr>
          <a:xfrm>
            <a:off x="320040" y="310896"/>
            <a:ext cx="11558100" cy="60534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ject Slide Bullets">
  <p:cSld name="Subject Slide Bullets">
    <p:bg>
      <p:bgPr>
        <a:solidFill>
          <a:schemeClr val="lt1"/>
        </a:solidFill>
      </p:bgPr>
    </p:bg>
    <p:spTree>
      <p:nvGrpSpPr>
        <p:cNvPr id="178" name="Shape 178"/>
        <p:cNvGrpSpPr/>
        <p:nvPr/>
      </p:nvGrpSpPr>
      <p:grpSpPr>
        <a:xfrm>
          <a:off x="0" y="0"/>
          <a:ext cx="0" cy="0"/>
          <a:chOff x="0" y="0"/>
          <a:chExt cx="0" cy="0"/>
        </a:xfrm>
      </p:grpSpPr>
      <p:sp>
        <p:nvSpPr>
          <p:cNvPr id="179" name="Google Shape;179;g2261015ee21_0_367"/>
          <p:cNvSpPr txBox="1"/>
          <p:nvPr>
            <p:ph type="ctrTitle"/>
          </p:nvPr>
        </p:nvSpPr>
        <p:spPr>
          <a:xfrm>
            <a:off x="914399" y="1526457"/>
            <a:ext cx="10972800" cy="6786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rgbClr val="E45627"/>
              </a:buClr>
              <a:buSzPts val="4600"/>
              <a:buFont typeface="Arial"/>
              <a:buNone/>
              <a:defRPr b="1" i="0" sz="4600">
                <a:solidFill>
                  <a:srgbClr val="E45627"/>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80" name="Google Shape;180;g2261015ee21_0_367"/>
          <p:cNvCxnSpPr/>
          <p:nvPr/>
        </p:nvCxnSpPr>
        <p:spPr>
          <a:xfrm>
            <a:off x="317770" y="6358467"/>
            <a:ext cx="11561100"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1" name="Shape 181"/>
        <p:cNvGrpSpPr/>
        <p:nvPr/>
      </p:nvGrpSpPr>
      <p:grpSpPr>
        <a:xfrm>
          <a:off x="0" y="0"/>
          <a:ext cx="0" cy="0"/>
          <a:chOff x="0" y="0"/>
          <a:chExt cx="0" cy="0"/>
        </a:xfrm>
      </p:grpSpPr>
      <p:sp>
        <p:nvSpPr>
          <p:cNvPr id="182" name="Google Shape;182;g2261015ee21_0_370"/>
          <p:cNvSpPr txBox="1"/>
          <p:nvPr>
            <p:ph type="title"/>
          </p:nvPr>
        </p:nvSpPr>
        <p:spPr>
          <a:xfrm>
            <a:off x="512064" y="411480"/>
            <a:ext cx="11192400" cy="60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5E5D"/>
              </a:buClr>
              <a:buSzPts val="4600"/>
              <a:buFont typeface="Arial"/>
              <a:buNone/>
              <a:defRPr sz="4600">
                <a:solidFill>
                  <a:srgbClr val="F15E5D"/>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3" name="Google Shape;183;g2261015ee21_0_370"/>
          <p:cNvSpPr txBox="1"/>
          <p:nvPr>
            <p:ph idx="1" type="body"/>
          </p:nvPr>
        </p:nvSpPr>
        <p:spPr>
          <a:xfrm>
            <a:off x="838200" y="1825625"/>
            <a:ext cx="8925000" cy="4351200"/>
          </a:xfrm>
          <a:prstGeom prst="rect">
            <a:avLst/>
          </a:prstGeom>
          <a:noFill/>
          <a:ln>
            <a:noFill/>
          </a:ln>
        </p:spPr>
        <p:txBody>
          <a:bodyPr anchorCtr="0" anchor="ctr" bIns="45700" lIns="91425" spcFirstLastPara="1" rIns="91425" wrap="square" tIns="45700">
            <a:normAutofit/>
          </a:bodyPr>
          <a:lstStyle>
            <a:lvl1pPr indent="-381000" lvl="0" marL="457200" rtl="0" algn="l">
              <a:lnSpc>
                <a:spcPct val="100000"/>
              </a:lnSpc>
              <a:spcBef>
                <a:spcPts val="1200"/>
              </a:spcBef>
              <a:spcAft>
                <a:spcPts val="0"/>
              </a:spcAft>
              <a:buClr>
                <a:schemeClr val="dk1"/>
              </a:buClr>
              <a:buSzPts val="2400"/>
              <a:buChar char="•"/>
              <a:defRPr sz="2400">
                <a:latin typeface="Arial"/>
                <a:ea typeface="Arial"/>
                <a:cs typeface="Arial"/>
                <a:sym typeface="Arial"/>
              </a:defRPr>
            </a:lvl1pPr>
            <a:lvl2pPr indent="-381000" lvl="1" marL="914400" rtl="0" algn="l">
              <a:lnSpc>
                <a:spcPct val="100000"/>
              </a:lnSpc>
              <a:spcBef>
                <a:spcPts val="1200"/>
              </a:spcBef>
              <a:spcAft>
                <a:spcPts val="0"/>
              </a:spcAft>
              <a:buClr>
                <a:schemeClr val="dk1"/>
              </a:buClr>
              <a:buSzPts val="2400"/>
              <a:buChar char="•"/>
              <a:defRPr sz="2400">
                <a:latin typeface="Arial"/>
                <a:ea typeface="Arial"/>
                <a:cs typeface="Arial"/>
                <a:sym typeface="Arial"/>
              </a:defRPr>
            </a:lvl2pPr>
            <a:lvl3pPr indent="-317500" lvl="2" marL="1371600" rtl="0" algn="l">
              <a:lnSpc>
                <a:spcPct val="100000"/>
              </a:lnSpc>
              <a:spcBef>
                <a:spcPts val="2500"/>
              </a:spcBef>
              <a:spcAft>
                <a:spcPts val="0"/>
              </a:spcAft>
              <a:buClr>
                <a:schemeClr val="dk1"/>
              </a:buClr>
              <a:buSzPts val="1400"/>
              <a:buChar char="•"/>
              <a:defRPr sz="1400">
                <a:latin typeface="Arial"/>
                <a:ea typeface="Arial"/>
                <a:cs typeface="Arial"/>
                <a:sym typeface="Arial"/>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4" name="Google Shape;184;g2261015ee21_0_3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9"/>
          <p:cNvSpPr txBox="1"/>
          <p:nvPr>
            <p:ph type="title"/>
          </p:nvPr>
        </p:nvSpPr>
        <p:spPr>
          <a:xfrm>
            <a:off x="838200" y="90972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9"/>
          <p:cNvSpPr txBox="1"/>
          <p:nvPr>
            <p:ph idx="1" type="body"/>
          </p:nvPr>
        </p:nvSpPr>
        <p:spPr>
          <a:xfrm>
            <a:off x="838200" y="2427315"/>
            <a:ext cx="10515600" cy="374964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85" name="Shape 185"/>
        <p:cNvGrpSpPr/>
        <p:nvPr/>
      </p:nvGrpSpPr>
      <p:grpSpPr>
        <a:xfrm>
          <a:off x="0" y="0"/>
          <a:ext cx="0" cy="0"/>
          <a:chOff x="0" y="0"/>
          <a:chExt cx="0" cy="0"/>
        </a:xfrm>
      </p:grpSpPr>
      <p:sp>
        <p:nvSpPr>
          <p:cNvPr id="186" name="Google Shape;186;g2261015ee21_0_374"/>
          <p:cNvSpPr txBox="1"/>
          <p:nvPr>
            <p:ph type="title"/>
          </p:nvPr>
        </p:nvSpPr>
        <p:spPr>
          <a:xfrm>
            <a:off x="329184" y="1691640"/>
            <a:ext cx="11521500" cy="6768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76CFE7"/>
              </a:buClr>
              <a:buSzPts val="4600"/>
              <a:buFont typeface="Arial"/>
              <a:buNone/>
              <a:defRPr sz="4600">
                <a:solidFill>
                  <a:srgbClr val="76CFE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7" name="Google Shape;187;g2261015ee21_0_374"/>
          <p:cNvSpPr txBox="1"/>
          <p:nvPr>
            <p:ph idx="1" type="body"/>
          </p:nvPr>
        </p:nvSpPr>
        <p:spPr>
          <a:xfrm>
            <a:off x="356616" y="2414016"/>
            <a:ext cx="11521500" cy="3384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200"/>
              </a:spcBef>
              <a:spcAft>
                <a:spcPts val="0"/>
              </a:spcAft>
              <a:buClr>
                <a:schemeClr val="dk1"/>
              </a:buClr>
              <a:buSzPts val="2400"/>
              <a:buNone/>
              <a:defRPr sz="2400">
                <a:solidFill>
                  <a:schemeClr val="dk1"/>
                </a:solidFill>
              </a:defRPr>
            </a:lvl1pPr>
            <a:lvl2pPr indent="-228600" lvl="1" marL="914400" rtl="0" algn="l">
              <a:lnSpc>
                <a:spcPct val="100000"/>
              </a:lnSpc>
              <a:spcBef>
                <a:spcPts val="1200"/>
              </a:spcBef>
              <a:spcAft>
                <a:spcPts val="0"/>
              </a:spcAft>
              <a:buClr>
                <a:srgbClr val="888888"/>
              </a:buClr>
              <a:buSzPts val="2000"/>
              <a:buNone/>
              <a:defRPr sz="2000">
                <a:solidFill>
                  <a:srgbClr val="888888"/>
                </a:solidFill>
              </a:defRPr>
            </a:lvl2pPr>
            <a:lvl3pPr indent="-228600" lvl="2" marL="1371600" rtl="0" algn="l">
              <a:lnSpc>
                <a:spcPct val="100000"/>
              </a:lnSpc>
              <a:spcBef>
                <a:spcPts val="2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8" name="Google Shape;188;g2261015ee21_0_374"/>
          <p:cNvSpPr/>
          <p:nvPr>
            <p:ph idx="2" type="pic"/>
          </p:nvPr>
        </p:nvSpPr>
        <p:spPr>
          <a:xfrm>
            <a:off x="320040" y="2807208"/>
            <a:ext cx="11567100" cy="35661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9" name="Shape 189"/>
        <p:cNvGrpSpPr/>
        <p:nvPr/>
      </p:nvGrpSpPr>
      <p:grpSpPr>
        <a:xfrm>
          <a:off x="0" y="0"/>
          <a:ext cx="0" cy="0"/>
          <a:chOff x="0" y="0"/>
          <a:chExt cx="0" cy="0"/>
        </a:xfrm>
      </p:grpSpPr>
      <p:sp>
        <p:nvSpPr>
          <p:cNvPr id="190" name="Google Shape;190;g2261015ee21_0_378"/>
          <p:cNvSpPr txBox="1"/>
          <p:nvPr>
            <p:ph type="title"/>
          </p:nvPr>
        </p:nvSpPr>
        <p:spPr>
          <a:xfrm>
            <a:off x="512064" y="411480"/>
            <a:ext cx="11192400" cy="60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5E5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 name="Google Shape;191;g2261015ee21_0_378"/>
          <p:cNvSpPr txBox="1"/>
          <p:nvPr>
            <p:ph idx="1" type="body"/>
          </p:nvPr>
        </p:nvSpPr>
        <p:spPr>
          <a:xfrm>
            <a:off x="838200" y="1825625"/>
            <a:ext cx="5181600" cy="4351200"/>
          </a:xfrm>
          <a:prstGeom prst="rect">
            <a:avLst/>
          </a:prstGeom>
          <a:noFill/>
          <a:ln>
            <a:noFill/>
          </a:ln>
        </p:spPr>
        <p:txBody>
          <a:bodyPr anchorCtr="0" anchor="ctr" bIns="45700" lIns="91425" spcFirstLastPara="1" rIns="91425" wrap="square" tIns="45700">
            <a:normAutofit/>
          </a:bodyPr>
          <a:lstStyle>
            <a:lvl1pPr indent="-342900" lvl="0" marL="457200" rtl="0" algn="l">
              <a:lnSpc>
                <a:spcPct val="100000"/>
              </a:lnSpc>
              <a:spcBef>
                <a:spcPts val="1200"/>
              </a:spcBef>
              <a:spcAft>
                <a:spcPts val="0"/>
              </a:spcAft>
              <a:buClr>
                <a:schemeClr val="dk1"/>
              </a:buClr>
              <a:buSzPts val="1800"/>
              <a:buChar char="•"/>
              <a:defRPr/>
            </a:lvl1pPr>
            <a:lvl2pPr indent="-342900" lvl="1" marL="914400" rtl="0" algn="l">
              <a:lnSpc>
                <a:spcPct val="100000"/>
              </a:lnSpc>
              <a:spcBef>
                <a:spcPts val="1200"/>
              </a:spcBef>
              <a:spcAft>
                <a:spcPts val="0"/>
              </a:spcAft>
              <a:buClr>
                <a:schemeClr val="dk1"/>
              </a:buClr>
              <a:buSzPts val="1800"/>
              <a:buChar char="•"/>
              <a:defRPr/>
            </a:lvl2pPr>
            <a:lvl3pPr indent="-342900" lvl="2" marL="1371600" rtl="0" algn="l">
              <a:lnSpc>
                <a:spcPct val="100000"/>
              </a:lnSpc>
              <a:spcBef>
                <a:spcPts val="2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2" name="Google Shape;192;g2261015ee21_0_378"/>
          <p:cNvSpPr txBox="1"/>
          <p:nvPr>
            <p:ph idx="2" type="body"/>
          </p:nvPr>
        </p:nvSpPr>
        <p:spPr>
          <a:xfrm>
            <a:off x="6172200" y="1825625"/>
            <a:ext cx="5181600" cy="4351200"/>
          </a:xfrm>
          <a:prstGeom prst="rect">
            <a:avLst/>
          </a:prstGeom>
          <a:noFill/>
          <a:ln>
            <a:noFill/>
          </a:ln>
        </p:spPr>
        <p:txBody>
          <a:bodyPr anchorCtr="0" anchor="ctr" bIns="45700" lIns="91425" spcFirstLastPara="1" rIns="91425" wrap="square" tIns="45700">
            <a:normAutofit/>
          </a:bodyPr>
          <a:lstStyle>
            <a:lvl1pPr indent="-342900" lvl="0" marL="457200" rtl="0" algn="l">
              <a:lnSpc>
                <a:spcPct val="100000"/>
              </a:lnSpc>
              <a:spcBef>
                <a:spcPts val="1200"/>
              </a:spcBef>
              <a:spcAft>
                <a:spcPts val="0"/>
              </a:spcAft>
              <a:buClr>
                <a:schemeClr val="dk1"/>
              </a:buClr>
              <a:buSzPts val="1800"/>
              <a:buChar char="•"/>
              <a:defRPr/>
            </a:lvl1pPr>
            <a:lvl2pPr indent="-342900" lvl="1" marL="914400" rtl="0" algn="l">
              <a:lnSpc>
                <a:spcPct val="100000"/>
              </a:lnSpc>
              <a:spcBef>
                <a:spcPts val="1200"/>
              </a:spcBef>
              <a:spcAft>
                <a:spcPts val="0"/>
              </a:spcAft>
              <a:buClr>
                <a:schemeClr val="dk1"/>
              </a:buClr>
              <a:buSzPts val="1800"/>
              <a:buChar char="•"/>
              <a:defRPr/>
            </a:lvl2pPr>
            <a:lvl3pPr indent="-342900" lvl="2" marL="1371600" rtl="0" algn="l">
              <a:lnSpc>
                <a:spcPct val="100000"/>
              </a:lnSpc>
              <a:spcBef>
                <a:spcPts val="2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3" name="Google Shape;193;g2261015ee21_0_3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4" name="Shape 194"/>
        <p:cNvGrpSpPr/>
        <p:nvPr/>
      </p:nvGrpSpPr>
      <p:grpSpPr>
        <a:xfrm>
          <a:off x="0" y="0"/>
          <a:ext cx="0" cy="0"/>
          <a:chOff x="0" y="0"/>
          <a:chExt cx="0" cy="0"/>
        </a:xfrm>
      </p:grpSpPr>
      <p:sp>
        <p:nvSpPr>
          <p:cNvPr id="195" name="Google Shape;195;g2261015ee21_0_38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5E5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6" name="Google Shape;196;g2261015ee21_0_38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1200"/>
              </a:spcBef>
              <a:spcAft>
                <a:spcPts val="0"/>
              </a:spcAft>
              <a:buClr>
                <a:schemeClr val="dk1"/>
              </a:buClr>
              <a:buSzPts val="2400"/>
              <a:buNone/>
              <a:defRPr b="1" sz="2400"/>
            </a:lvl1pPr>
            <a:lvl2pPr indent="-228600" lvl="1" marL="914400" rtl="0" algn="l">
              <a:lnSpc>
                <a:spcPct val="100000"/>
              </a:lnSpc>
              <a:spcBef>
                <a:spcPts val="1200"/>
              </a:spcBef>
              <a:spcAft>
                <a:spcPts val="0"/>
              </a:spcAft>
              <a:buClr>
                <a:schemeClr val="dk1"/>
              </a:buClr>
              <a:buSzPts val="2000"/>
              <a:buNone/>
              <a:defRPr b="1" sz="2000"/>
            </a:lvl2pPr>
            <a:lvl3pPr indent="-228600" lvl="2" marL="1371600" rtl="0" algn="l">
              <a:lnSpc>
                <a:spcPct val="100000"/>
              </a:lnSpc>
              <a:spcBef>
                <a:spcPts val="2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97" name="Google Shape;197;g2261015ee21_0_383"/>
          <p:cNvSpPr txBox="1"/>
          <p:nvPr>
            <p:ph idx="2" type="body"/>
          </p:nvPr>
        </p:nvSpPr>
        <p:spPr>
          <a:xfrm>
            <a:off x="839788" y="2505075"/>
            <a:ext cx="5157900" cy="3684600"/>
          </a:xfrm>
          <a:prstGeom prst="rect">
            <a:avLst/>
          </a:prstGeom>
          <a:noFill/>
          <a:ln>
            <a:noFill/>
          </a:ln>
        </p:spPr>
        <p:txBody>
          <a:bodyPr anchorCtr="0" anchor="ctr" bIns="45700" lIns="91425" spcFirstLastPara="1" rIns="91425" wrap="square" tIns="45700">
            <a:normAutofit/>
          </a:bodyPr>
          <a:lstStyle>
            <a:lvl1pPr indent="-342900" lvl="0" marL="457200" rtl="0" algn="l">
              <a:lnSpc>
                <a:spcPct val="100000"/>
              </a:lnSpc>
              <a:spcBef>
                <a:spcPts val="1200"/>
              </a:spcBef>
              <a:spcAft>
                <a:spcPts val="0"/>
              </a:spcAft>
              <a:buClr>
                <a:schemeClr val="dk1"/>
              </a:buClr>
              <a:buSzPts val="1800"/>
              <a:buChar char="•"/>
              <a:defRPr/>
            </a:lvl1pPr>
            <a:lvl2pPr indent="-342900" lvl="1" marL="914400" rtl="0" algn="l">
              <a:lnSpc>
                <a:spcPct val="100000"/>
              </a:lnSpc>
              <a:spcBef>
                <a:spcPts val="1200"/>
              </a:spcBef>
              <a:spcAft>
                <a:spcPts val="0"/>
              </a:spcAft>
              <a:buClr>
                <a:schemeClr val="dk1"/>
              </a:buClr>
              <a:buSzPts val="1800"/>
              <a:buChar char="•"/>
              <a:defRPr/>
            </a:lvl2pPr>
            <a:lvl3pPr indent="-342900" lvl="2" marL="1371600" rtl="0" algn="l">
              <a:lnSpc>
                <a:spcPct val="100000"/>
              </a:lnSpc>
              <a:spcBef>
                <a:spcPts val="2500"/>
              </a:spcBef>
              <a:spcAft>
                <a:spcPts val="0"/>
              </a:spcAft>
              <a:buClr>
                <a:schemeClr val="dk1"/>
              </a:buClr>
              <a:buSzPts val="1800"/>
              <a:buChar char="•"/>
              <a:defRPr/>
            </a:lvl3pPr>
            <a:lvl4pPr indent="-228600" lvl="3" marL="1828800" rtl="0" algn="l">
              <a:lnSpc>
                <a:spcPct val="90000"/>
              </a:lnSpc>
              <a:spcBef>
                <a:spcPts val="500"/>
              </a:spcBef>
              <a:spcAft>
                <a:spcPts val="0"/>
              </a:spcAft>
              <a:buClr>
                <a:schemeClr val="dk1"/>
              </a:buClr>
              <a:buSzPts val="1800"/>
              <a:buNone/>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8" name="Google Shape;198;g2261015ee21_0_38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1200"/>
              </a:spcBef>
              <a:spcAft>
                <a:spcPts val="0"/>
              </a:spcAft>
              <a:buClr>
                <a:schemeClr val="dk1"/>
              </a:buClr>
              <a:buSzPts val="2400"/>
              <a:buNone/>
              <a:defRPr b="1" sz="2400"/>
            </a:lvl1pPr>
            <a:lvl2pPr indent="-228600" lvl="1" marL="914400" rtl="0" algn="l">
              <a:lnSpc>
                <a:spcPct val="100000"/>
              </a:lnSpc>
              <a:spcBef>
                <a:spcPts val="1200"/>
              </a:spcBef>
              <a:spcAft>
                <a:spcPts val="0"/>
              </a:spcAft>
              <a:buClr>
                <a:schemeClr val="dk1"/>
              </a:buClr>
              <a:buSzPts val="2000"/>
              <a:buNone/>
              <a:defRPr b="1" sz="2000"/>
            </a:lvl2pPr>
            <a:lvl3pPr indent="-228600" lvl="2" marL="1371600" rtl="0" algn="l">
              <a:lnSpc>
                <a:spcPct val="100000"/>
              </a:lnSpc>
              <a:spcBef>
                <a:spcPts val="2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99" name="Google Shape;199;g2261015ee21_0_383"/>
          <p:cNvSpPr txBox="1"/>
          <p:nvPr>
            <p:ph idx="4" type="body"/>
          </p:nvPr>
        </p:nvSpPr>
        <p:spPr>
          <a:xfrm>
            <a:off x="6172200" y="2505075"/>
            <a:ext cx="5183100" cy="3684600"/>
          </a:xfrm>
          <a:prstGeom prst="rect">
            <a:avLst/>
          </a:prstGeom>
          <a:noFill/>
          <a:ln>
            <a:noFill/>
          </a:ln>
        </p:spPr>
        <p:txBody>
          <a:bodyPr anchorCtr="0" anchor="ctr" bIns="45700" lIns="91425" spcFirstLastPara="1" rIns="91425" wrap="square" tIns="45700">
            <a:normAutofit/>
          </a:bodyPr>
          <a:lstStyle>
            <a:lvl1pPr indent="-342900" lvl="0" marL="457200" rtl="0" algn="l">
              <a:lnSpc>
                <a:spcPct val="100000"/>
              </a:lnSpc>
              <a:spcBef>
                <a:spcPts val="1200"/>
              </a:spcBef>
              <a:spcAft>
                <a:spcPts val="0"/>
              </a:spcAft>
              <a:buClr>
                <a:schemeClr val="dk1"/>
              </a:buClr>
              <a:buSzPts val="1800"/>
              <a:buChar char="•"/>
              <a:defRPr/>
            </a:lvl1pPr>
            <a:lvl2pPr indent="-342900" lvl="1" marL="914400" rtl="0" algn="l">
              <a:lnSpc>
                <a:spcPct val="100000"/>
              </a:lnSpc>
              <a:spcBef>
                <a:spcPts val="1200"/>
              </a:spcBef>
              <a:spcAft>
                <a:spcPts val="0"/>
              </a:spcAft>
              <a:buClr>
                <a:schemeClr val="dk1"/>
              </a:buClr>
              <a:buSzPts val="1800"/>
              <a:buChar char="•"/>
              <a:defRPr/>
            </a:lvl2pPr>
            <a:lvl3pPr indent="-342900" lvl="2" marL="1371600" rtl="0" algn="l">
              <a:lnSpc>
                <a:spcPct val="100000"/>
              </a:lnSpc>
              <a:spcBef>
                <a:spcPts val="2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0" name="Google Shape;200;g2261015ee21_0_3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g2261015ee21_0_390"/>
          <p:cNvSpPr txBox="1"/>
          <p:nvPr>
            <p:ph type="title"/>
          </p:nvPr>
        </p:nvSpPr>
        <p:spPr>
          <a:xfrm>
            <a:off x="512064" y="411480"/>
            <a:ext cx="11192400" cy="60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5E5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3" name="Google Shape;203;g2261015ee21_0_3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4" name="Shape 204"/>
        <p:cNvGrpSpPr/>
        <p:nvPr/>
      </p:nvGrpSpPr>
      <p:grpSpPr>
        <a:xfrm>
          <a:off x="0" y="0"/>
          <a:ext cx="0" cy="0"/>
          <a:chOff x="0" y="0"/>
          <a:chExt cx="0" cy="0"/>
        </a:xfrm>
      </p:grpSpPr>
      <p:sp>
        <p:nvSpPr>
          <p:cNvPr id="205" name="Google Shape;205;g2261015ee21_0_393"/>
          <p:cNvSpPr txBox="1"/>
          <p:nvPr>
            <p:ph type="title"/>
          </p:nvPr>
        </p:nvSpPr>
        <p:spPr>
          <a:xfrm>
            <a:off x="512064" y="411480"/>
            <a:ext cx="11192400" cy="60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F15E5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6" name="Google Shape;206;g2261015ee21_0_393"/>
          <p:cNvSpPr txBox="1"/>
          <p:nvPr>
            <p:ph idx="1" type="body"/>
          </p:nvPr>
        </p:nvSpPr>
        <p:spPr>
          <a:xfrm>
            <a:off x="557784" y="2057400"/>
            <a:ext cx="9327000" cy="3657600"/>
          </a:xfrm>
          <a:prstGeom prst="rect">
            <a:avLst/>
          </a:prstGeom>
          <a:noFill/>
          <a:ln>
            <a:noFill/>
          </a:ln>
        </p:spPr>
        <p:txBody>
          <a:bodyPr anchorCtr="0" anchor="ctr" bIns="45700" lIns="91425" spcFirstLastPara="1" rIns="91425" wrap="square" tIns="45700">
            <a:normAutofit/>
          </a:bodyPr>
          <a:lstStyle>
            <a:lvl1pPr indent="-381000" lvl="0" marL="457200" rtl="0" algn="l">
              <a:lnSpc>
                <a:spcPct val="100000"/>
              </a:lnSpc>
              <a:spcBef>
                <a:spcPts val="1200"/>
              </a:spcBef>
              <a:spcAft>
                <a:spcPts val="0"/>
              </a:spcAft>
              <a:buClr>
                <a:schemeClr val="dk1"/>
              </a:buClr>
              <a:buSzPts val="2400"/>
              <a:buChar char="•"/>
              <a:defRPr sz="2400"/>
            </a:lvl1pPr>
            <a:lvl2pPr indent="-381000" lvl="1" marL="914400" rtl="0" algn="l">
              <a:lnSpc>
                <a:spcPct val="100000"/>
              </a:lnSpc>
              <a:spcBef>
                <a:spcPts val="1200"/>
              </a:spcBef>
              <a:spcAft>
                <a:spcPts val="0"/>
              </a:spcAft>
              <a:buClr>
                <a:schemeClr val="dk1"/>
              </a:buClr>
              <a:buSzPts val="2400"/>
              <a:buChar char="•"/>
              <a:defRPr sz="2400"/>
            </a:lvl2pPr>
            <a:lvl3pPr indent="-381000" lvl="2" marL="1371600" rtl="0" algn="l">
              <a:lnSpc>
                <a:spcPct val="100000"/>
              </a:lnSpc>
              <a:spcBef>
                <a:spcPts val="1200"/>
              </a:spcBef>
              <a:spcAft>
                <a:spcPts val="0"/>
              </a:spcAft>
              <a:buClr>
                <a:schemeClr val="dk1"/>
              </a:buClr>
              <a:buSzPts val="2400"/>
              <a:buChar char="•"/>
              <a:defRPr sz="2400"/>
            </a:lvl3pPr>
            <a:lvl4pPr indent="-381000" lvl="3" marL="1828800" rtl="0" algn="l">
              <a:lnSpc>
                <a:spcPct val="90000"/>
              </a:lnSpc>
              <a:spcBef>
                <a:spcPts val="1200"/>
              </a:spcBef>
              <a:spcAft>
                <a:spcPts val="0"/>
              </a:spcAft>
              <a:buClr>
                <a:schemeClr val="dk1"/>
              </a:buClr>
              <a:buSzPts val="2400"/>
              <a:buChar char="•"/>
              <a:defRPr sz="2400"/>
            </a:lvl4pPr>
            <a:lvl5pPr indent="-381000" lvl="4" marL="2286000" rtl="0" algn="l">
              <a:lnSpc>
                <a:spcPct val="90000"/>
              </a:lnSpc>
              <a:spcBef>
                <a:spcPts val="12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7" name="Google Shape;207;g2261015ee21_0_3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8" name="Shape 208"/>
        <p:cNvGrpSpPr/>
        <p:nvPr/>
      </p:nvGrpSpPr>
      <p:grpSpPr>
        <a:xfrm>
          <a:off x="0" y="0"/>
          <a:ext cx="0" cy="0"/>
          <a:chOff x="0" y="0"/>
          <a:chExt cx="0" cy="0"/>
        </a:xfrm>
      </p:grpSpPr>
      <p:sp>
        <p:nvSpPr>
          <p:cNvPr id="209" name="Google Shape;209;g2261015ee21_0_397"/>
          <p:cNvSpPr/>
          <p:nvPr>
            <p:ph idx="2" type="pic"/>
          </p:nvPr>
        </p:nvSpPr>
        <p:spPr>
          <a:xfrm>
            <a:off x="320040" y="310896"/>
            <a:ext cx="11558100" cy="60534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7" name="Shape 217"/>
        <p:cNvGrpSpPr/>
        <p:nvPr/>
      </p:nvGrpSpPr>
      <p:grpSpPr>
        <a:xfrm>
          <a:off x="0" y="0"/>
          <a:ext cx="0" cy="0"/>
          <a:chOff x="0" y="0"/>
          <a:chExt cx="0" cy="0"/>
        </a:xfrm>
      </p:grpSpPr>
      <p:sp>
        <p:nvSpPr>
          <p:cNvPr id="218" name="Google Shape;218;g2261015ee21_0_150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Inter ExtraBold"/>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9" name="Google Shape;219;g2261015ee21_0_1500"/>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20" name="Google Shape;220;g2261015ee21_0_15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1" name="Google Shape;221;g2261015ee21_0_15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2" name="Google Shape;222;g2261015ee21_0_15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223" name="Shape 223"/>
        <p:cNvGrpSpPr/>
        <p:nvPr/>
      </p:nvGrpSpPr>
      <p:grpSpPr>
        <a:xfrm>
          <a:off x="0" y="0"/>
          <a:ext cx="0" cy="0"/>
          <a:chOff x="0" y="0"/>
          <a:chExt cx="0" cy="0"/>
        </a:xfrm>
      </p:grpSpPr>
      <p:pic>
        <p:nvPicPr>
          <p:cNvPr id="224" name="Google Shape;224;g2261015ee21_0_150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5" name="Shape 225"/>
        <p:cNvGrpSpPr/>
        <p:nvPr/>
      </p:nvGrpSpPr>
      <p:grpSpPr>
        <a:xfrm>
          <a:off x="0" y="0"/>
          <a:ext cx="0" cy="0"/>
          <a:chOff x="0" y="0"/>
          <a:chExt cx="0" cy="0"/>
        </a:xfrm>
      </p:grpSpPr>
      <p:sp>
        <p:nvSpPr>
          <p:cNvPr id="226" name="Google Shape;226;g2261015ee21_0_1508"/>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g2261015ee21_0_1508"/>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8" name="Google Shape;228;g2261015ee21_0_15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9" name="Google Shape;229;g2261015ee21_0_15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0" name="Google Shape;230;g2261015ee21_0_15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1" name="Shape 231"/>
        <p:cNvGrpSpPr/>
        <p:nvPr/>
      </p:nvGrpSpPr>
      <p:grpSpPr>
        <a:xfrm>
          <a:off x="0" y="0"/>
          <a:ext cx="0" cy="0"/>
          <a:chOff x="0" y="0"/>
          <a:chExt cx="0" cy="0"/>
        </a:xfrm>
      </p:grpSpPr>
      <p:sp>
        <p:nvSpPr>
          <p:cNvPr id="232" name="Google Shape;232;g2261015ee21_0_1514"/>
          <p:cNvSpPr txBox="1"/>
          <p:nvPr>
            <p:ph type="title"/>
          </p:nvPr>
        </p:nvSpPr>
        <p:spPr>
          <a:xfrm>
            <a:off x="831850" y="84216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Inter ExtraBold"/>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3" name="Google Shape;233;g2261015ee21_0_1514"/>
          <p:cNvSpPr txBox="1"/>
          <p:nvPr>
            <p:ph idx="1" type="body"/>
          </p:nvPr>
        </p:nvSpPr>
        <p:spPr>
          <a:xfrm>
            <a:off x="831850" y="3898669"/>
            <a:ext cx="10515600" cy="2190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929294"/>
              </a:buClr>
              <a:buSzPts val="2400"/>
              <a:buNone/>
              <a:defRPr sz="2400">
                <a:solidFill>
                  <a:srgbClr val="929294"/>
                </a:solidFill>
              </a:defRPr>
            </a:lvl1pPr>
            <a:lvl2pPr indent="-228600" lvl="1" marL="914400" rtl="0" algn="l">
              <a:lnSpc>
                <a:spcPct val="90000"/>
              </a:lnSpc>
              <a:spcBef>
                <a:spcPts val="500"/>
              </a:spcBef>
              <a:spcAft>
                <a:spcPts val="0"/>
              </a:spcAft>
              <a:buClr>
                <a:srgbClr val="929294"/>
              </a:buClr>
              <a:buSzPts val="2000"/>
              <a:buNone/>
              <a:defRPr sz="2000">
                <a:solidFill>
                  <a:srgbClr val="929294"/>
                </a:solidFill>
              </a:defRPr>
            </a:lvl2pPr>
            <a:lvl3pPr indent="-228600" lvl="2" marL="1371600" rtl="0" algn="l">
              <a:lnSpc>
                <a:spcPct val="90000"/>
              </a:lnSpc>
              <a:spcBef>
                <a:spcPts val="500"/>
              </a:spcBef>
              <a:spcAft>
                <a:spcPts val="0"/>
              </a:spcAft>
              <a:buClr>
                <a:srgbClr val="929294"/>
              </a:buClr>
              <a:buSzPts val="1800"/>
              <a:buNone/>
              <a:defRPr sz="1800">
                <a:solidFill>
                  <a:srgbClr val="929294"/>
                </a:solidFill>
              </a:defRPr>
            </a:lvl3pPr>
            <a:lvl4pPr indent="-228600" lvl="3" marL="1828800" rtl="0" algn="l">
              <a:lnSpc>
                <a:spcPct val="90000"/>
              </a:lnSpc>
              <a:spcBef>
                <a:spcPts val="500"/>
              </a:spcBef>
              <a:spcAft>
                <a:spcPts val="0"/>
              </a:spcAft>
              <a:buClr>
                <a:srgbClr val="929294"/>
              </a:buClr>
              <a:buSzPts val="1600"/>
              <a:buNone/>
              <a:defRPr sz="1600">
                <a:solidFill>
                  <a:srgbClr val="929294"/>
                </a:solidFill>
              </a:defRPr>
            </a:lvl4pPr>
            <a:lvl5pPr indent="-228600" lvl="4" marL="2286000" rtl="0" algn="l">
              <a:lnSpc>
                <a:spcPct val="90000"/>
              </a:lnSpc>
              <a:spcBef>
                <a:spcPts val="500"/>
              </a:spcBef>
              <a:spcAft>
                <a:spcPts val="0"/>
              </a:spcAft>
              <a:buClr>
                <a:srgbClr val="929294"/>
              </a:buClr>
              <a:buSzPts val="1600"/>
              <a:buNone/>
              <a:defRPr sz="1600">
                <a:solidFill>
                  <a:srgbClr val="929294"/>
                </a:solidFill>
              </a:defRPr>
            </a:lvl5pPr>
            <a:lvl6pPr indent="-228600" lvl="5" marL="2743200" rtl="0" algn="l">
              <a:lnSpc>
                <a:spcPct val="90000"/>
              </a:lnSpc>
              <a:spcBef>
                <a:spcPts val="500"/>
              </a:spcBef>
              <a:spcAft>
                <a:spcPts val="0"/>
              </a:spcAft>
              <a:buClr>
                <a:srgbClr val="929294"/>
              </a:buClr>
              <a:buSzPts val="1600"/>
              <a:buNone/>
              <a:defRPr sz="1600">
                <a:solidFill>
                  <a:srgbClr val="929294"/>
                </a:solidFill>
              </a:defRPr>
            </a:lvl6pPr>
            <a:lvl7pPr indent="-228600" lvl="6" marL="3200400" rtl="0" algn="l">
              <a:lnSpc>
                <a:spcPct val="90000"/>
              </a:lnSpc>
              <a:spcBef>
                <a:spcPts val="500"/>
              </a:spcBef>
              <a:spcAft>
                <a:spcPts val="0"/>
              </a:spcAft>
              <a:buClr>
                <a:srgbClr val="929294"/>
              </a:buClr>
              <a:buSzPts val="1600"/>
              <a:buNone/>
              <a:defRPr sz="1600">
                <a:solidFill>
                  <a:srgbClr val="929294"/>
                </a:solidFill>
              </a:defRPr>
            </a:lvl7pPr>
            <a:lvl8pPr indent="-228600" lvl="7" marL="3657600" rtl="0" algn="l">
              <a:lnSpc>
                <a:spcPct val="90000"/>
              </a:lnSpc>
              <a:spcBef>
                <a:spcPts val="500"/>
              </a:spcBef>
              <a:spcAft>
                <a:spcPts val="0"/>
              </a:spcAft>
              <a:buClr>
                <a:srgbClr val="929294"/>
              </a:buClr>
              <a:buSzPts val="1600"/>
              <a:buNone/>
              <a:defRPr sz="1600">
                <a:solidFill>
                  <a:srgbClr val="929294"/>
                </a:solidFill>
              </a:defRPr>
            </a:lvl8pPr>
            <a:lvl9pPr indent="-228600" lvl="8" marL="4114800" rtl="0" algn="l">
              <a:lnSpc>
                <a:spcPct val="90000"/>
              </a:lnSpc>
              <a:spcBef>
                <a:spcPts val="500"/>
              </a:spcBef>
              <a:spcAft>
                <a:spcPts val="0"/>
              </a:spcAft>
              <a:buClr>
                <a:srgbClr val="929294"/>
              </a:buClr>
              <a:buSzPts val="1600"/>
              <a:buNone/>
              <a:defRPr sz="1600">
                <a:solidFill>
                  <a:srgbClr val="929294"/>
                </a:solidFill>
              </a:defRPr>
            </a:lvl9pPr>
          </a:lstStyle>
          <a:p/>
        </p:txBody>
      </p:sp>
      <p:sp>
        <p:nvSpPr>
          <p:cNvPr id="234" name="Google Shape;234;g2261015ee21_0_15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5" name="Google Shape;235;g2261015ee21_0_15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6" name="Google Shape;236;g2261015ee21_0_15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10"/>
          <p:cNvSpPr txBox="1"/>
          <p:nvPr>
            <p:ph type="title"/>
          </p:nvPr>
        </p:nvSpPr>
        <p:spPr>
          <a:xfrm>
            <a:off x="831850" y="84216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Inter Extra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10"/>
          <p:cNvSpPr txBox="1"/>
          <p:nvPr>
            <p:ph idx="1" type="body"/>
          </p:nvPr>
        </p:nvSpPr>
        <p:spPr>
          <a:xfrm>
            <a:off x="831850" y="3898669"/>
            <a:ext cx="10515600" cy="21909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29294"/>
              </a:buClr>
              <a:buSzPts val="2400"/>
              <a:buNone/>
              <a:defRPr sz="2400">
                <a:solidFill>
                  <a:srgbClr val="929294"/>
                </a:solidFill>
              </a:defRPr>
            </a:lvl1pPr>
            <a:lvl2pPr indent="-228600" lvl="1" marL="914400" algn="l">
              <a:lnSpc>
                <a:spcPct val="90000"/>
              </a:lnSpc>
              <a:spcBef>
                <a:spcPts val="500"/>
              </a:spcBef>
              <a:spcAft>
                <a:spcPts val="0"/>
              </a:spcAft>
              <a:buClr>
                <a:srgbClr val="929294"/>
              </a:buClr>
              <a:buSzPts val="2000"/>
              <a:buNone/>
              <a:defRPr sz="2000">
                <a:solidFill>
                  <a:srgbClr val="929294"/>
                </a:solidFill>
              </a:defRPr>
            </a:lvl2pPr>
            <a:lvl3pPr indent="-228600" lvl="2" marL="1371600" algn="l">
              <a:lnSpc>
                <a:spcPct val="90000"/>
              </a:lnSpc>
              <a:spcBef>
                <a:spcPts val="500"/>
              </a:spcBef>
              <a:spcAft>
                <a:spcPts val="0"/>
              </a:spcAft>
              <a:buClr>
                <a:srgbClr val="929294"/>
              </a:buClr>
              <a:buSzPts val="1800"/>
              <a:buNone/>
              <a:defRPr sz="1800">
                <a:solidFill>
                  <a:srgbClr val="929294"/>
                </a:solidFill>
              </a:defRPr>
            </a:lvl3pPr>
            <a:lvl4pPr indent="-228600" lvl="3" marL="1828800" algn="l">
              <a:lnSpc>
                <a:spcPct val="90000"/>
              </a:lnSpc>
              <a:spcBef>
                <a:spcPts val="500"/>
              </a:spcBef>
              <a:spcAft>
                <a:spcPts val="0"/>
              </a:spcAft>
              <a:buClr>
                <a:srgbClr val="929294"/>
              </a:buClr>
              <a:buSzPts val="1600"/>
              <a:buNone/>
              <a:defRPr sz="1600">
                <a:solidFill>
                  <a:srgbClr val="929294"/>
                </a:solidFill>
              </a:defRPr>
            </a:lvl4pPr>
            <a:lvl5pPr indent="-228600" lvl="4" marL="2286000" algn="l">
              <a:lnSpc>
                <a:spcPct val="90000"/>
              </a:lnSpc>
              <a:spcBef>
                <a:spcPts val="500"/>
              </a:spcBef>
              <a:spcAft>
                <a:spcPts val="0"/>
              </a:spcAft>
              <a:buClr>
                <a:srgbClr val="929294"/>
              </a:buClr>
              <a:buSzPts val="1600"/>
              <a:buNone/>
              <a:defRPr sz="1600">
                <a:solidFill>
                  <a:srgbClr val="929294"/>
                </a:solidFill>
              </a:defRPr>
            </a:lvl5pPr>
            <a:lvl6pPr indent="-228600" lvl="5" marL="2743200" algn="l">
              <a:lnSpc>
                <a:spcPct val="90000"/>
              </a:lnSpc>
              <a:spcBef>
                <a:spcPts val="500"/>
              </a:spcBef>
              <a:spcAft>
                <a:spcPts val="0"/>
              </a:spcAft>
              <a:buClr>
                <a:srgbClr val="929294"/>
              </a:buClr>
              <a:buSzPts val="1600"/>
              <a:buNone/>
              <a:defRPr sz="1600">
                <a:solidFill>
                  <a:srgbClr val="929294"/>
                </a:solidFill>
              </a:defRPr>
            </a:lvl6pPr>
            <a:lvl7pPr indent="-228600" lvl="6" marL="3200400" algn="l">
              <a:lnSpc>
                <a:spcPct val="90000"/>
              </a:lnSpc>
              <a:spcBef>
                <a:spcPts val="500"/>
              </a:spcBef>
              <a:spcAft>
                <a:spcPts val="0"/>
              </a:spcAft>
              <a:buClr>
                <a:srgbClr val="929294"/>
              </a:buClr>
              <a:buSzPts val="1600"/>
              <a:buNone/>
              <a:defRPr sz="1600">
                <a:solidFill>
                  <a:srgbClr val="929294"/>
                </a:solidFill>
              </a:defRPr>
            </a:lvl7pPr>
            <a:lvl8pPr indent="-228600" lvl="7" marL="3657600" algn="l">
              <a:lnSpc>
                <a:spcPct val="90000"/>
              </a:lnSpc>
              <a:spcBef>
                <a:spcPts val="500"/>
              </a:spcBef>
              <a:spcAft>
                <a:spcPts val="0"/>
              </a:spcAft>
              <a:buClr>
                <a:srgbClr val="929294"/>
              </a:buClr>
              <a:buSzPts val="1600"/>
              <a:buNone/>
              <a:defRPr sz="1600">
                <a:solidFill>
                  <a:srgbClr val="929294"/>
                </a:solidFill>
              </a:defRPr>
            </a:lvl8pPr>
            <a:lvl9pPr indent="-228600" lvl="8" marL="4114800" algn="l">
              <a:lnSpc>
                <a:spcPct val="90000"/>
              </a:lnSpc>
              <a:spcBef>
                <a:spcPts val="500"/>
              </a:spcBef>
              <a:spcAft>
                <a:spcPts val="0"/>
              </a:spcAft>
              <a:buClr>
                <a:srgbClr val="929294"/>
              </a:buClr>
              <a:buSzPts val="1600"/>
              <a:buNone/>
              <a:defRPr sz="1600">
                <a:solidFill>
                  <a:srgbClr val="929294"/>
                </a:solidFill>
              </a:defRPr>
            </a:lvl9pPr>
          </a:lstStyle>
          <a:p/>
        </p:txBody>
      </p:sp>
      <p:sp>
        <p:nvSpPr>
          <p:cNvPr id="29" name="Google Shape;2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7" name="Shape 237"/>
        <p:cNvGrpSpPr/>
        <p:nvPr/>
      </p:nvGrpSpPr>
      <p:grpSpPr>
        <a:xfrm>
          <a:off x="0" y="0"/>
          <a:ext cx="0" cy="0"/>
          <a:chOff x="0" y="0"/>
          <a:chExt cx="0" cy="0"/>
        </a:xfrm>
      </p:grpSpPr>
      <p:sp>
        <p:nvSpPr>
          <p:cNvPr id="238" name="Google Shape;238;g2261015ee21_0_1520"/>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9" name="Google Shape;239;g2261015ee21_0_1520"/>
          <p:cNvSpPr txBox="1"/>
          <p:nvPr>
            <p:ph idx="1" type="body"/>
          </p:nvPr>
        </p:nvSpPr>
        <p:spPr>
          <a:xfrm>
            <a:off x="838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0" name="Google Shape;240;g2261015ee21_0_1520"/>
          <p:cNvSpPr txBox="1"/>
          <p:nvPr>
            <p:ph idx="2" type="body"/>
          </p:nvPr>
        </p:nvSpPr>
        <p:spPr>
          <a:xfrm>
            <a:off x="6172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1" name="Google Shape;241;g2261015ee21_0_15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2" name="Google Shape;242;g2261015ee21_0_15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3" name="Google Shape;243;g2261015ee21_0_15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4" name="Shape 244"/>
        <p:cNvGrpSpPr/>
        <p:nvPr/>
      </p:nvGrpSpPr>
      <p:grpSpPr>
        <a:xfrm>
          <a:off x="0" y="0"/>
          <a:ext cx="0" cy="0"/>
          <a:chOff x="0" y="0"/>
          <a:chExt cx="0" cy="0"/>
        </a:xfrm>
      </p:grpSpPr>
      <p:sp>
        <p:nvSpPr>
          <p:cNvPr id="245" name="Google Shape;245;g2261015ee21_0_1527"/>
          <p:cNvSpPr txBox="1"/>
          <p:nvPr>
            <p:ph type="title"/>
          </p:nvPr>
        </p:nvSpPr>
        <p:spPr>
          <a:xfrm>
            <a:off x="839788" y="1034082"/>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6" name="Google Shape;246;g2261015ee21_0_1527"/>
          <p:cNvSpPr txBox="1"/>
          <p:nvPr>
            <p:ph idx="1" type="body"/>
          </p:nvPr>
        </p:nvSpPr>
        <p:spPr>
          <a:xfrm>
            <a:off x="839788" y="244298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47" name="Google Shape;247;g2261015ee21_0_1527"/>
          <p:cNvSpPr txBox="1"/>
          <p:nvPr>
            <p:ph idx="2" type="body"/>
          </p:nvPr>
        </p:nvSpPr>
        <p:spPr>
          <a:xfrm>
            <a:off x="839788" y="3266901"/>
            <a:ext cx="51579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8" name="Google Shape;248;g2261015ee21_0_1527"/>
          <p:cNvSpPr txBox="1"/>
          <p:nvPr>
            <p:ph idx="3" type="body"/>
          </p:nvPr>
        </p:nvSpPr>
        <p:spPr>
          <a:xfrm>
            <a:off x="6172200" y="244298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49" name="Google Shape;249;g2261015ee21_0_1527"/>
          <p:cNvSpPr txBox="1"/>
          <p:nvPr>
            <p:ph idx="4" type="body"/>
          </p:nvPr>
        </p:nvSpPr>
        <p:spPr>
          <a:xfrm>
            <a:off x="6172200" y="3266901"/>
            <a:ext cx="51831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50" name="Google Shape;250;g2261015ee21_0_15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1" name="Google Shape;251;g2261015ee21_0_15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2" name="Google Shape;252;g2261015ee21_0_15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3" name="Shape 253"/>
        <p:cNvGrpSpPr/>
        <p:nvPr/>
      </p:nvGrpSpPr>
      <p:grpSpPr>
        <a:xfrm>
          <a:off x="0" y="0"/>
          <a:ext cx="0" cy="0"/>
          <a:chOff x="0" y="0"/>
          <a:chExt cx="0" cy="0"/>
        </a:xfrm>
      </p:grpSpPr>
      <p:sp>
        <p:nvSpPr>
          <p:cNvPr id="254" name="Google Shape;254;g2261015ee21_0_1536"/>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5" name="Google Shape;255;g2261015ee21_0_15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6" name="Google Shape;256;g2261015ee21_0_15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7" name="Google Shape;257;g2261015ee21_0_15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8" name="Shape 258"/>
        <p:cNvGrpSpPr/>
        <p:nvPr/>
      </p:nvGrpSpPr>
      <p:grpSpPr>
        <a:xfrm>
          <a:off x="0" y="0"/>
          <a:ext cx="0" cy="0"/>
          <a:chOff x="0" y="0"/>
          <a:chExt cx="0" cy="0"/>
        </a:xfrm>
      </p:grpSpPr>
      <p:sp>
        <p:nvSpPr>
          <p:cNvPr id="259" name="Google Shape;259;g2261015ee21_0_15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0" name="Google Shape;260;g2261015ee21_0_15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1" name="Google Shape;261;g2261015ee21_0_15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2" name="Shape 262"/>
        <p:cNvGrpSpPr/>
        <p:nvPr/>
      </p:nvGrpSpPr>
      <p:grpSpPr>
        <a:xfrm>
          <a:off x="0" y="0"/>
          <a:ext cx="0" cy="0"/>
          <a:chOff x="0" y="0"/>
          <a:chExt cx="0" cy="0"/>
        </a:xfrm>
      </p:grpSpPr>
      <p:sp>
        <p:nvSpPr>
          <p:cNvPr id="263" name="Google Shape;263;g2261015ee21_0_1545"/>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4" name="Google Shape;264;g2261015ee21_0_154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65" name="Google Shape;265;g2261015ee21_0_154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66" name="Google Shape;266;g2261015ee21_0_15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7" name="Google Shape;267;g2261015ee21_0_15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8" name="Google Shape;268;g2261015ee21_0_15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9" name="Shape 269"/>
        <p:cNvGrpSpPr/>
        <p:nvPr/>
      </p:nvGrpSpPr>
      <p:grpSpPr>
        <a:xfrm>
          <a:off x="0" y="0"/>
          <a:ext cx="0" cy="0"/>
          <a:chOff x="0" y="0"/>
          <a:chExt cx="0" cy="0"/>
        </a:xfrm>
      </p:grpSpPr>
      <p:sp>
        <p:nvSpPr>
          <p:cNvPr id="270" name="Google Shape;270;g2261015ee21_0_1552"/>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1" name="Google Shape;271;g2261015ee21_0_1552"/>
          <p:cNvSpPr/>
          <p:nvPr>
            <p:ph idx="2" type="pic"/>
          </p:nvPr>
        </p:nvSpPr>
        <p:spPr>
          <a:xfrm>
            <a:off x="5183188" y="987425"/>
            <a:ext cx="6172200" cy="4873500"/>
          </a:xfrm>
          <a:prstGeom prst="rect">
            <a:avLst/>
          </a:prstGeom>
          <a:noFill/>
          <a:ln>
            <a:noFill/>
          </a:ln>
        </p:spPr>
      </p:sp>
      <p:sp>
        <p:nvSpPr>
          <p:cNvPr id="272" name="Google Shape;272;g2261015ee21_0_155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73" name="Google Shape;273;g2261015ee21_0_155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4" name="Google Shape;274;g2261015ee21_0_15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5" name="Google Shape;275;g2261015ee21_0_15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6" name="Shape 276"/>
        <p:cNvGrpSpPr/>
        <p:nvPr/>
      </p:nvGrpSpPr>
      <p:grpSpPr>
        <a:xfrm>
          <a:off x="0" y="0"/>
          <a:ext cx="0" cy="0"/>
          <a:chOff x="0" y="0"/>
          <a:chExt cx="0" cy="0"/>
        </a:xfrm>
      </p:grpSpPr>
      <p:sp>
        <p:nvSpPr>
          <p:cNvPr id="277" name="Google Shape;277;g2261015ee21_0_1559"/>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8" name="Google Shape;278;g2261015ee21_0_1559"/>
          <p:cNvSpPr txBox="1"/>
          <p:nvPr>
            <p:ph idx="1" type="body"/>
          </p:nvPr>
        </p:nvSpPr>
        <p:spPr>
          <a:xfrm rot="5400000">
            <a:off x="4221150" y="-955635"/>
            <a:ext cx="37497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9" name="Google Shape;279;g2261015ee21_0_15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0" name="Google Shape;280;g2261015ee21_0_15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1" name="Google Shape;281;g2261015ee21_0_15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2" name="Shape 282"/>
        <p:cNvGrpSpPr/>
        <p:nvPr/>
      </p:nvGrpSpPr>
      <p:grpSpPr>
        <a:xfrm>
          <a:off x="0" y="0"/>
          <a:ext cx="0" cy="0"/>
          <a:chOff x="0" y="0"/>
          <a:chExt cx="0" cy="0"/>
        </a:xfrm>
      </p:grpSpPr>
      <p:sp>
        <p:nvSpPr>
          <p:cNvPr id="283" name="Google Shape;283;g2261015ee21_0_1565"/>
          <p:cNvSpPr txBox="1"/>
          <p:nvPr>
            <p:ph type="title"/>
          </p:nvPr>
        </p:nvSpPr>
        <p:spPr>
          <a:xfrm rot="5400000">
            <a:off x="7503600" y="2326893"/>
            <a:ext cx="50715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g2261015ee21_0_1565"/>
          <p:cNvSpPr txBox="1"/>
          <p:nvPr>
            <p:ph idx="1" type="body"/>
          </p:nvPr>
        </p:nvSpPr>
        <p:spPr>
          <a:xfrm rot="5400000">
            <a:off x="2169600" y="-225807"/>
            <a:ext cx="50715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85" name="Google Shape;285;g2261015ee21_0_156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6" name="Google Shape;286;g2261015ee21_0_15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7" name="Google Shape;287;g2261015ee21_0_156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5" name="Shape 295"/>
        <p:cNvGrpSpPr/>
        <p:nvPr/>
      </p:nvGrpSpPr>
      <p:grpSpPr>
        <a:xfrm>
          <a:off x="0" y="0"/>
          <a:ext cx="0" cy="0"/>
          <a:chOff x="0" y="0"/>
          <a:chExt cx="0" cy="0"/>
        </a:xfrm>
      </p:grpSpPr>
      <p:sp>
        <p:nvSpPr>
          <p:cNvPr id="296" name="Google Shape;296;g2261015ee21_0_1578"/>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7" name="Google Shape;297;g2261015ee21_0_1578"/>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98" name="Google Shape;298;g2261015ee21_0_15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9" name="Google Shape;299;g2261015ee21_0_15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0" name="Google Shape;300;g2261015ee21_0_15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1" name="Shape 301"/>
        <p:cNvGrpSpPr/>
        <p:nvPr/>
      </p:nvGrpSpPr>
      <p:grpSpPr>
        <a:xfrm>
          <a:off x="0" y="0"/>
          <a:ext cx="0" cy="0"/>
          <a:chOff x="0" y="0"/>
          <a:chExt cx="0" cy="0"/>
        </a:xfrm>
      </p:grpSpPr>
      <p:sp>
        <p:nvSpPr>
          <p:cNvPr id="302" name="Google Shape;302;g2261015ee21_0_1584"/>
          <p:cNvSpPr txBox="1"/>
          <p:nvPr>
            <p:ph type="ctrTitle"/>
          </p:nvPr>
        </p:nvSpPr>
        <p:spPr>
          <a:xfrm>
            <a:off x="1524000" y="136343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Inter ExtraBold"/>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3" name="Google Shape;303;g2261015ee21_0_1584"/>
          <p:cNvSpPr txBox="1"/>
          <p:nvPr>
            <p:ph idx="1" type="subTitle"/>
          </p:nvPr>
        </p:nvSpPr>
        <p:spPr>
          <a:xfrm>
            <a:off x="1524000" y="384310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04" name="Google Shape;304;g2261015ee21_0_158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5" name="Google Shape;305;g2261015ee21_0_158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6" name="Google Shape;306;g2261015ee21_0_158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11"/>
          <p:cNvSpPr txBox="1"/>
          <p:nvPr>
            <p:ph type="title"/>
          </p:nvPr>
        </p:nvSpPr>
        <p:spPr>
          <a:xfrm>
            <a:off x="838200" y="90972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11"/>
          <p:cNvSpPr txBox="1"/>
          <p:nvPr>
            <p:ph idx="1" type="body"/>
          </p:nvPr>
        </p:nvSpPr>
        <p:spPr>
          <a:xfrm>
            <a:off x="838200" y="2235283"/>
            <a:ext cx="5181600" cy="39416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1"/>
          <p:cNvSpPr txBox="1"/>
          <p:nvPr>
            <p:ph idx="2" type="body"/>
          </p:nvPr>
        </p:nvSpPr>
        <p:spPr>
          <a:xfrm>
            <a:off x="6172200" y="2235283"/>
            <a:ext cx="5181600" cy="39416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7" name="Shape 307"/>
        <p:cNvGrpSpPr/>
        <p:nvPr/>
      </p:nvGrpSpPr>
      <p:grpSpPr>
        <a:xfrm>
          <a:off x="0" y="0"/>
          <a:ext cx="0" cy="0"/>
          <a:chOff x="0" y="0"/>
          <a:chExt cx="0" cy="0"/>
        </a:xfrm>
      </p:grpSpPr>
      <p:sp>
        <p:nvSpPr>
          <p:cNvPr id="308" name="Google Shape;308;g2261015ee21_0_1590"/>
          <p:cNvSpPr txBox="1"/>
          <p:nvPr>
            <p:ph type="title"/>
          </p:nvPr>
        </p:nvSpPr>
        <p:spPr>
          <a:xfrm>
            <a:off x="831850" y="1729150"/>
            <a:ext cx="10515600" cy="16998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Inter ExtraBold"/>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9" name="Google Shape;309;g2261015ee21_0_1590"/>
          <p:cNvSpPr txBox="1"/>
          <p:nvPr>
            <p:ph idx="1" type="body"/>
          </p:nvPr>
        </p:nvSpPr>
        <p:spPr>
          <a:xfrm>
            <a:off x="831850" y="3607725"/>
            <a:ext cx="10515600" cy="2481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929294"/>
              </a:buClr>
              <a:buSzPts val="2400"/>
              <a:buNone/>
              <a:defRPr sz="2400">
                <a:solidFill>
                  <a:srgbClr val="929294"/>
                </a:solidFill>
              </a:defRPr>
            </a:lvl1pPr>
            <a:lvl2pPr indent="-228600" lvl="1" marL="914400" rtl="0" algn="l">
              <a:lnSpc>
                <a:spcPct val="90000"/>
              </a:lnSpc>
              <a:spcBef>
                <a:spcPts val="500"/>
              </a:spcBef>
              <a:spcAft>
                <a:spcPts val="0"/>
              </a:spcAft>
              <a:buClr>
                <a:srgbClr val="929294"/>
              </a:buClr>
              <a:buSzPts val="2000"/>
              <a:buNone/>
              <a:defRPr sz="2000">
                <a:solidFill>
                  <a:srgbClr val="929294"/>
                </a:solidFill>
              </a:defRPr>
            </a:lvl2pPr>
            <a:lvl3pPr indent="-228600" lvl="2" marL="1371600" rtl="0" algn="l">
              <a:lnSpc>
                <a:spcPct val="90000"/>
              </a:lnSpc>
              <a:spcBef>
                <a:spcPts val="500"/>
              </a:spcBef>
              <a:spcAft>
                <a:spcPts val="0"/>
              </a:spcAft>
              <a:buClr>
                <a:srgbClr val="929294"/>
              </a:buClr>
              <a:buSzPts val="1800"/>
              <a:buNone/>
              <a:defRPr sz="1800">
                <a:solidFill>
                  <a:srgbClr val="929294"/>
                </a:solidFill>
              </a:defRPr>
            </a:lvl3pPr>
            <a:lvl4pPr indent="-228600" lvl="3" marL="1828800" rtl="0" algn="l">
              <a:lnSpc>
                <a:spcPct val="90000"/>
              </a:lnSpc>
              <a:spcBef>
                <a:spcPts val="500"/>
              </a:spcBef>
              <a:spcAft>
                <a:spcPts val="0"/>
              </a:spcAft>
              <a:buClr>
                <a:srgbClr val="929294"/>
              </a:buClr>
              <a:buSzPts val="1600"/>
              <a:buNone/>
              <a:defRPr sz="1600">
                <a:solidFill>
                  <a:srgbClr val="929294"/>
                </a:solidFill>
              </a:defRPr>
            </a:lvl4pPr>
            <a:lvl5pPr indent="-228600" lvl="4" marL="2286000" rtl="0" algn="l">
              <a:lnSpc>
                <a:spcPct val="90000"/>
              </a:lnSpc>
              <a:spcBef>
                <a:spcPts val="500"/>
              </a:spcBef>
              <a:spcAft>
                <a:spcPts val="0"/>
              </a:spcAft>
              <a:buClr>
                <a:srgbClr val="929294"/>
              </a:buClr>
              <a:buSzPts val="1600"/>
              <a:buNone/>
              <a:defRPr sz="1600">
                <a:solidFill>
                  <a:srgbClr val="929294"/>
                </a:solidFill>
              </a:defRPr>
            </a:lvl5pPr>
            <a:lvl6pPr indent="-228600" lvl="5" marL="2743200" rtl="0" algn="l">
              <a:lnSpc>
                <a:spcPct val="90000"/>
              </a:lnSpc>
              <a:spcBef>
                <a:spcPts val="500"/>
              </a:spcBef>
              <a:spcAft>
                <a:spcPts val="0"/>
              </a:spcAft>
              <a:buClr>
                <a:srgbClr val="929294"/>
              </a:buClr>
              <a:buSzPts val="1600"/>
              <a:buNone/>
              <a:defRPr sz="1600">
                <a:solidFill>
                  <a:srgbClr val="929294"/>
                </a:solidFill>
              </a:defRPr>
            </a:lvl6pPr>
            <a:lvl7pPr indent="-228600" lvl="6" marL="3200400" rtl="0" algn="l">
              <a:lnSpc>
                <a:spcPct val="90000"/>
              </a:lnSpc>
              <a:spcBef>
                <a:spcPts val="500"/>
              </a:spcBef>
              <a:spcAft>
                <a:spcPts val="0"/>
              </a:spcAft>
              <a:buClr>
                <a:srgbClr val="929294"/>
              </a:buClr>
              <a:buSzPts val="1600"/>
              <a:buNone/>
              <a:defRPr sz="1600">
                <a:solidFill>
                  <a:srgbClr val="929294"/>
                </a:solidFill>
              </a:defRPr>
            </a:lvl7pPr>
            <a:lvl8pPr indent="-228600" lvl="7" marL="3657600" rtl="0" algn="l">
              <a:lnSpc>
                <a:spcPct val="90000"/>
              </a:lnSpc>
              <a:spcBef>
                <a:spcPts val="500"/>
              </a:spcBef>
              <a:spcAft>
                <a:spcPts val="0"/>
              </a:spcAft>
              <a:buClr>
                <a:srgbClr val="929294"/>
              </a:buClr>
              <a:buSzPts val="1600"/>
              <a:buNone/>
              <a:defRPr sz="1600">
                <a:solidFill>
                  <a:srgbClr val="929294"/>
                </a:solidFill>
              </a:defRPr>
            </a:lvl8pPr>
            <a:lvl9pPr indent="-228600" lvl="8" marL="4114800" rtl="0" algn="l">
              <a:lnSpc>
                <a:spcPct val="90000"/>
              </a:lnSpc>
              <a:spcBef>
                <a:spcPts val="500"/>
              </a:spcBef>
              <a:spcAft>
                <a:spcPts val="0"/>
              </a:spcAft>
              <a:buClr>
                <a:srgbClr val="929294"/>
              </a:buClr>
              <a:buSzPts val="1600"/>
              <a:buNone/>
              <a:defRPr sz="1600">
                <a:solidFill>
                  <a:srgbClr val="929294"/>
                </a:solidFill>
              </a:defRPr>
            </a:lvl9pPr>
          </a:lstStyle>
          <a:p/>
        </p:txBody>
      </p:sp>
      <p:sp>
        <p:nvSpPr>
          <p:cNvPr id="310" name="Google Shape;310;g2261015ee21_0_15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1" name="Google Shape;311;g2261015ee21_0_15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2" name="Google Shape;312;g2261015ee21_0_15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3" name="Shape 313"/>
        <p:cNvGrpSpPr/>
        <p:nvPr/>
      </p:nvGrpSpPr>
      <p:grpSpPr>
        <a:xfrm>
          <a:off x="0" y="0"/>
          <a:ext cx="0" cy="0"/>
          <a:chOff x="0" y="0"/>
          <a:chExt cx="0" cy="0"/>
        </a:xfrm>
      </p:grpSpPr>
      <p:sp>
        <p:nvSpPr>
          <p:cNvPr id="314" name="Google Shape;314;g2261015ee21_0_1596"/>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5" name="Google Shape;315;g2261015ee21_0_1596"/>
          <p:cNvSpPr txBox="1"/>
          <p:nvPr>
            <p:ph idx="1" type="body"/>
          </p:nvPr>
        </p:nvSpPr>
        <p:spPr>
          <a:xfrm>
            <a:off x="838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6" name="Google Shape;316;g2261015ee21_0_1596"/>
          <p:cNvSpPr txBox="1"/>
          <p:nvPr>
            <p:ph idx="2" type="body"/>
          </p:nvPr>
        </p:nvSpPr>
        <p:spPr>
          <a:xfrm>
            <a:off x="6172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7" name="Google Shape;317;g2261015ee21_0_15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8" name="Google Shape;318;g2261015ee21_0_15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9" name="Google Shape;319;g2261015ee21_0_15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0" name="Shape 320"/>
        <p:cNvGrpSpPr/>
        <p:nvPr/>
      </p:nvGrpSpPr>
      <p:grpSpPr>
        <a:xfrm>
          <a:off x="0" y="0"/>
          <a:ext cx="0" cy="0"/>
          <a:chOff x="0" y="0"/>
          <a:chExt cx="0" cy="0"/>
        </a:xfrm>
      </p:grpSpPr>
      <p:sp>
        <p:nvSpPr>
          <p:cNvPr id="321" name="Google Shape;321;g2261015ee21_0_1603"/>
          <p:cNvSpPr txBox="1"/>
          <p:nvPr>
            <p:ph type="title"/>
          </p:nvPr>
        </p:nvSpPr>
        <p:spPr>
          <a:xfrm>
            <a:off x="839788" y="1535733"/>
            <a:ext cx="10515600" cy="823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2" name="Google Shape;322;g2261015ee21_0_1603"/>
          <p:cNvSpPr txBox="1"/>
          <p:nvPr>
            <p:ph idx="1" type="body"/>
          </p:nvPr>
        </p:nvSpPr>
        <p:spPr>
          <a:xfrm>
            <a:off x="839788" y="244298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23" name="Google Shape;323;g2261015ee21_0_1603"/>
          <p:cNvSpPr txBox="1"/>
          <p:nvPr>
            <p:ph idx="2" type="body"/>
          </p:nvPr>
        </p:nvSpPr>
        <p:spPr>
          <a:xfrm>
            <a:off x="839788" y="3266901"/>
            <a:ext cx="51579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4" name="Google Shape;324;g2261015ee21_0_1603"/>
          <p:cNvSpPr txBox="1"/>
          <p:nvPr>
            <p:ph idx="3" type="body"/>
          </p:nvPr>
        </p:nvSpPr>
        <p:spPr>
          <a:xfrm>
            <a:off x="6172200" y="244298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25" name="Google Shape;325;g2261015ee21_0_1603"/>
          <p:cNvSpPr txBox="1"/>
          <p:nvPr>
            <p:ph idx="4" type="body"/>
          </p:nvPr>
        </p:nvSpPr>
        <p:spPr>
          <a:xfrm>
            <a:off x="6172200" y="3266901"/>
            <a:ext cx="51831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6" name="Google Shape;326;g2261015ee21_0_16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7" name="Google Shape;327;g2261015ee21_0_16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8" name="Google Shape;328;g2261015ee21_0_16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9" name="Shape 329"/>
        <p:cNvGrpSpPr/>
        <p:nvPr/>
      </p:nvGrpSpPr>
      <p:grpSpPr>
        <a:xfrm>
          <a:off x="0" y="0"/>
          <a:ext cx="0" cy="0"/>
          <a:chOff x="0" y="0"/>
          <a:chExt cx="0" cy="0"/>
        </a:xfrm>
      </p:grpSpPr>
      <p:sp>
        <p:nvSpPr>
          <p:cNvPr id="330" name="Google Shape;330;g2261015ee21_0_1612"/>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1" name="Google Shape;331;g2261015ee21_0_16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2" name="Google Shape;332;g2261015ee21_0_16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3" name="Google Shape;333;g2261015ee21_0_16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4" name="Shape 334"/>
        <p:cNvGrpSpPr/>
        <p:nvPr/>
      </p:nvGrpSpPr>
      <p:grpSpPr>
        <a:xfrm>
          <a:off x="0" y="0"/>
          <a:ext cx="0" cy="0"/>
          <a:chOff x="0" y="0"/>
          <a:chExt cx="0" cy="0"/>
        </a:xfrm>
      </p:grpSpPr>
      <p:sp>
        <p:nvSpPr>
          <p:cNvPr id="335" name="Google Shape;335;g2261015ee21_0_16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6" name="Google Shape;336;g2261015ee21_0_16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7" name="Google Shape;337;g2261015ee21_0_16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8" name="Shape 338"/>
        <p:cNvGrpSpPr/>
        <p:nvPr/>
      </p:nvGrpSpPr>
      <p:grpSpPr>
        <a:xfrm>
          <a:off x="0" y="0"/>
          <a:ext cx="0" cy="0"/>
          <a:chOff x="0" y="0"/>
          <a:chExt cx="0" cy="0"/>
        </a:xfrm>
      </p:grpSpPr>
      <p:sp>
        <p:nvSpPr>
          <p:cNvPr id="339" name="Google Shape;339;g2261015ee21_0_1621"/>
          <p:cNvSpPr txBox="1"/>
          <p:nvPr>
            <p:ph type="title"/>
          </p:nvPr>
        </p:nvSpPr>
        <p:spPr>
          <a:xfrm>
            <a:off x="839788" y="150460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0" name="Google Shape;340;g2261015ee21_0_1621"/>
          <p:cNvSpPr txBox="1"/>
          <p:nvPr>
            <p:ph idx="1" type="body"/>
          </p:nvPr>
        </p:nvSpPr>
        <p:spPr>
          <a:xfrm>
            <a:off x="5183188" y="1504604"/>
            <a:ext cx="6172200" cy="46722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341" name="Google Shape;341;g2261015ee21_0_1621"/>
          <p:cNvSpPr txBox="1"/>
          <p:nvPr>
            <p:ph idx="2" type="body"/>
          </p:nvPr>
        </p:nvSpPr>
        <p:spPr>
          <a:xfrm>
            <a:off x="839788" y="2726574"/>
            <a:ext cx="3932100" cy="3458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42" name="Google Shape;342;g2261015ee21_0_16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3" name="Google Shape;343;g2261015ee21_0_16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4" name="Google Shape;344;g2261015ee21_0_16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5" name="Shape 345"/>
        <p:cNvGrpSpPr/>
        <p:nvPr/>
      </p:nvGrpSpPr>
      <p:grpSpPr>
        <a:xfrm>
          <a:off x="0" y="0"/>
          <a:ext cx="0" cy="0"/>
          <a:chOff x="0" y="0"/>
          <a:chExt cx="0" cy="0"/>
        </a:xfrm>
      </p:grpSpPr>
      <p:sp>
        <p:nvSpPr>
          <p:cNvPr id="346" name="Google Shape;346;g2261015ee21_0_1628"/>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7" name="Google Shape;347;g2261015ee21_0_1628"/>
          <p:cNvSpPr/>
          <p:nvPr>
            <p:ph idx="2" type="pic"/>
          </p:nvPr>
        </p:nvSpPr>
        <p:spPr>
          <a:xfrm>
            <a:off x="5183188" y="987425"/>
            <a:ext cx="6172200" cy="4873500"/>
          </a:xfrm>
          <a:prstGeom prst="rect">
            <a:avLst/>
          </a:prstGeom>
          <a:noFill/>
          <a:ln>
            <a:noFill/>
          </a:ln>
        </p:spPr>
      </p:sp>
      <p:sp>
        <p:nvSpPr>
          <p:cNvPr id="348" name="Google Shape;348;g2261015ee21_0_162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49" name="Google Shape;349;g2261015ee21_0_162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0" name="Google Shape;350;g2261015ee21_0_162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1" name="Google Shape;351;g2261015ee21_0_16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2" name="Shape 352"/>
        <p:cNvGrpSpPr/>
        <p:nvPr/>
      </p:nvGrpSpPr>
      <p:grpSpPr>
        <a:xfrm>
          <a:off x="0" y="0"/>
          <a:ext cx="0" cy="0"/>
          <a:chOff x="0" y="0"/>
          <a:chExt cx="0" cy="0"/>
        </a:xfrm>
      </p:grpSpPr>
      <p:sp>
        <p:nvSpPr>
          <p:cNvPr id="353" name="Google Shape;353;g2261015ee21_0_1635"/>
          <p:cNvSpPr txBox="1"/>
          <p:nvPr>
            <p:ph type="title"/>
          </p:nvPr>
        </p:nvSpPr>
        <p:spPr>
          <a:xfrm>
            <a:off x="838200" y="1496291"/>
            <a:ext cx="10515600" cy="73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4" name="Google Shape;354;g2261015ee21_0_1635"/>
          <p:cNvSpPr txBox="1"/>
          <p:nvPr>
            <p:ph idx="1" type="body"/>
          </p:nvPr>
        </p:nvSpPr>
        <p:spPr>
          <a:xfrm rot="5400000">
            <a:off x="4221150" y="-955635"/>
            <a:ext cx="37497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5" name="Google Shape;355;g2261015ee21_0_163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6" name="Google Shape;356;g2261015ee21_0_163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7" name="Google Shape;357;g2261015ee21_0_16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8" name="Shape 358"/>
        <p:cNvGrpSpPr/>
        <p:nvPr/>
      </p:nvGrpSpPr>
      <p:grpSpPr>
        <a:xfrm>
          <a:off x="0" y="0"/>
          <a:ext cx="0" cy="0"/>
          <a:chOff x="0" y="0"/>
          <a:chExt cx="0" cy="0"/>
        </a:xfrm>
      </p:grpSpPr>
      <p:sp>
        <p:nvSpPr>
          <p:cNvPr id="359" name="Google Shape;359;g2261015ee21_0_1641"/>
          <p:cNvSpPr txBox="1"/>
          <p:nvPr>
            <p:ph type="title"/>
          </p:nvPr>
        </p:nvSpPr>
        <p:spPr>
          <a:xfrm rot="5400000">
            <a:off x="7690650" y="2513915"/>
            <a:ext cx="46974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0" name="Google Shape;360;g2261015ee21_0_1641"/>
          <p:cNvSpPr txBox="1"/>
          <p:nvPr>
            <p:ph idx="1" type="body"/>
          </p:nvPr>
        </p:nvSpPr>
        <p:spPr>
          <a:xfrm rot="5400000">
            <a:off x="2356650" y="-38785"/>
            <a:ext cx="46974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1" name="Google Shape;361;g2261015ee21_0_16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2" name="Google Shape;362;g2261015ee21_0_16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3" name="Google Shape;363;g2261015ee21_0_16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364" name="Shape 364"/>
        <p:cNvGrpSpPr/>
        <p:nvPr/>
      </p:nvGrpSpPr>
      <p:grpSpPr>
        <a:xfrm>
          <a:off x="0" y="0"/>
          <a:ext cx="0" cy="0"/>
          <a:chOff x="0" y="0"/>
          <a:chExt cx="0" cy="0"/>
        </a:xfrm>
      </p:grpSpPr>
      <p:pic>
        <p:nvPicPr>
          <p:cNvPr id="365" name="Google Shape;365;g2261015ee21_0_164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12"/>
          <p:cNvSpPr txBox="1"/>
          <p:nvPr>
            <p:ph type="title"/>
          </p:nvPr>
        </p:nvSpPr>
        <p:spPr>
          <a:xfrm>
            <a:off x="839788" y="1034082"/>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2"/>
          <p:cNvSpPr txBox="1"/>
          <p:nvPr>
            <p:ph idx="1" type="body"/>
          </p:nvPr>
        </p:nvSpPr>
        <p:spPr>
          <a:xfrm>
            <a:off x="839788" y="2442989"/>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12"/>
          <p:cNvSpPr txBox="1"/>
          <p:nvPr>
            <p:ph idx="2" type="body"/>
          </p:nvPr>
        </p:nvSpPr>
        <p:spPr>
          <a:xfrm>
            <a:off x="839788" y="3266901"/>
            <a:ext cx="5157787" cy="29227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2"/>
          <p:cNvSpPr txBox="1"/>
          <p:nvPr>
            <p:ph idx="3" type="body"/>
          </p:nvPr>
        </p:nvSpPr>
        <p:spPr>
          <a:xfrm>
            <a:off x="6172200" y="2442989"/>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12"/>
          <p:cNvSpPr txBox="1"/>
          <p:nvPr>
            <p:ph idx="4" type="body"/>
          </p:nvPr>
        </p:nvSpPr>
        <p:spPr>
          <a:xfrm>
            <a:off x="6172200" y="3266901"/>
            <a:ext cx="5183188" cy="29227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3" name="Shape 373"/>
        <p:cNvGrpSpPr/>
        <p:nvPr/>
      </p:nvGrpSpPr>
      <p:grpSpPr>
        <a:xfrm>
          <a:off x="0" y="0"/>
          <a:ext cx="0" cy="0"/>
          <a:chOff x="0" y="0"/>
          <a:chExt cx="0" cy="0"/>
        </a:xfrm>
      </p:grpSpPr>
      <p:sp>
        <p:nvSpPr>
          <p:cNvPr id="374" name="Google Shape;374;g226a777e3cf_0_96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Inter ExtraBold"/>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5" name="Google Shape;375;g226a777e3cf_0_96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76" name="Google Shape;376;g226a777e3cf_0_9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7" name="Google Shape;377;g226a777e3cf_0_9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8" name="Google Shape;378;g226a777e3cf_0_9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9" name="Shape 379"/>
        <p:cNvGrpSpPr/>
        <p:nvPr/>
      </p:nvGrpSpPr>
      <p:grpSpPr>
        <a:xfrm>
          <a:off x="0" y="0"/>
          <a:ext cx="0" cy="0"/>
          <a:chOff x="0" y="0"/>
          <a:chExt cx="0" cy="0"/>
        </a:xfrm>
      </p:grpSpPr>
      <p:sp>
        <p:nvSpPr>
          <p:cNvPr id="380" name="Google Shape;380;g226a777e3cf_0_9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1" name="Google Shape;381;g226a777e3cf_0_9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2" name="Google Shape;382;g226a777e3cf_0_9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3" name="Shape 383"/>
        <p:cNvGrpSpPr/>
        <p:nvPr/>
      </p:nvGrpSpPr>
      <p:grpSpPr>
        <a:xfrm>
          <a:off x="0" y="0"/>
          <a:ext cx="0" cy="0"/>
          <a:chOff x="0" y="0"/>
          <a:chExt cx="0" cy="0"/>
        </a:xfrm>
      </p:grpSpPr>
      <p:sp>
        <p:nvSpPr>
          <p:cNvPr id="384" name="Google Shape;384;g226a777e3cf_0_971"/>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5" name="Google Shape;385;g226a777e3cf_0_9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6" name="Google Shape;386;g226a777e3cf_0_9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7" name="Google Shape;387;g226a777e3cf_0_9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388" name="Shape 388"/>
        <p:cNvGrpSpPr/>
        <p:nvPr/>
      </p:nvGrpSpPr>
      <p:grpSpPr>
        <a:xfrm>
          <a:off x="0" y="0"/>
          <a:ext cx="0" cy="0"/>
          <a:chOff x="0" y="0"/>
          <a:chExt cx="0" cy="0"/>
        </a:xfrm>
      </p:grpSpPr>
      <p:pic>
        <p:nvPicPr>
          <p:cNvPr id="389" name="Google Shape;389;g226a777e3cf_0_976"/>
          <p:cNvPicPr preferRelativeResize="0"/>
          <p:nvPr/>
        </p:nvPicPr>
        <p:blipFill rotWithShape="1">
          <a:blip r:embed="rId2">
            <a:alphaModFix/>
          </a:blip>
          <a:srcRect b="0" l="0" r="0" t="0"/>
          <a:stretch/>
        </p:blipFill>
        <p:spPr>
          <a:xfrm>
            <a:off x="0" y="0"/>
            <a:ext cx="12192000" cy="6858001"/>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0" name="Shape 390"/>
        <p:cNvGrpSpPr/>
        <p:nvPr/>
      </p:nvGrpSpPr>
      <p:grpSpPr>
        <a:xfrm>
          <a:off x="0" y="0"/>
          <a:ext cx="0" cy="0"/>
          <a:chOff x="0" y="0"/>
          <a:chExt cx="0" cy="0"/>
        </a:xfrm>
      </p:grpSpPr>
      <p:sp>
        <p:nvSpPr>
          <p:cNvPr id="391" name="Google Shape;391;g226a777e3cf_0_978"/>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2" name="Google Shape;392;g226a777e3cf_0_978"/>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3" name="Google Shape;393;g226a777e3cf_0_9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4" name="Google Shape;394;g226a777e3cf_0_9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5" name="Google Shape;395;g226a777e3cf_0_9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6" name="Shape 396"/>
        <p:cNvGrpSpPr/>
        <p:nvPr/>
      </p:nvGrpSpPr>
      <p:grpSpPr>
        <a:xfrm>
          <a:off x="0" y="0"/>
          <a:ext cx="0" cy="0"/>
          <a:chOff x="0" y="0"/>
          <a:chExt cx="0" cy="0"/>
        </a:xfrm>
      </p:grpSpPr>
      <p:sp>
        <p:nvSpPr>
          <p:cNvPr id="397" name="Google Shape;397;g226a777e3cf_0_984"/>
          <p:cNvSpPr txBox="1"/>
          <p:nvPr>
            <p:ph type="title"/>
          </p:nvPr>
        </p:nvSpPr>
        <p:spPr>
          <a:xfrm>
            <a:off x="831850" y="84216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Inter ExtraBold"/>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8" name="Google Shape;398;g226a777e3cf_0_984"/>
          <p:cNvSpPr txBox="1"/>
          <p:nvPr>
            <p:ph idx="1" type="body"/>
          </p:nvPr>
        </p:nvSpPr>
        <p:spPr>
          <a:xfrm>
            <a:off x="831850" y="3898669"/>
            <a:ext cx="10515600" cy="2190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929294"/>
              </a:buClr>
              <a:buSzPts val="2400"/>
              <a:buNone/>
              <a:defRPr sz="2400">
                <a:solidFill>
                  <a:srgbClr val="929294"/>
                </a:solidFill>
              </a:defRPr>
            </a:lvl1pPr>
            <a:lvl2pPr indent="-228600" lvl="1" marL="914400" rtl="0" algn="l">
              <a:lnSpc>
                <a:spcPct val="90000"/>
              </a:lnSpc>
              <a:spcBef>
                <a:spcPts val="500"/>
              </a:spcBef>
              <a:spcAft>
                <a:spcPts val="0"/>
              </a:spcAft>
              <a:buClr>
                <a:srgbClr val="929294"/>
              </a:buClr>
              <a:buSzPts val="2000"/>
              <a:buNone/>
              <a:defRPr sz="2000">
                <a:solidFill>
                  <a:srgbClr val="929294"/>
                </a:solidFill>
              </a:defRPr>
            </a:lvl2pPr>
            <a:lvl3pPr indent="-228600" lvl="2" marL="1371600" rtl="0" algn="l">
              <a:lnSpc>
                <a:spcPct val="90000"/>
              </a:lnSpc>
              <a:spcBef>
                <a:spcPts val="500"/>
              </a:spcBef>
              <a:spcAft>
                <a:spcPts val="0"/>
              </a:spcAft>
              <a:buClr>
                <a:srgbClr val="929294"/>
              </a:buClr>
              <a:buSzPts val="1800"/>
              <a:buNone/>
              <a:defRPr sz="1800">
                <a:solidFill>
                  <a:srgbClr val="929294"/>
                </a:solidFill>
              </a:defRPr>
            </a:lvl3pPr>
            <a:lvl4pPr indent="-228600" lvl="3" marL="1828800" rtl="0" algn="l">
              <a:lnSpc>
                <a:spcPct val="90000"/>
              </a:lnSpc>
              <a:spcBef>
                <a:spcPts val="500"/>
              </a:spcBef>
              <a:spcAft>
                <a:spcPts val="0"/>
              </a:spcAft>
              <a:buClr>
                <a:srgbClr val="929294"/>
              </a:buClr>
              <a:buSzPts val="1600"/>
              <a:buNone/>
              <a:defRPr sz="1600">
                <a:solidFill>
                  <a:srgbClr val="929294"/>
                </a:solidFill>
              </a:defRPr>
            </a:lvl4pPr>
            <a:lvl5pPr indent="-228600" lvl="4" marL="2286000" rtl="0" algn="l">
              <a:lnSpc>
                <a:spcPct val="90000"/>
              </a:lnSpc>
              <a:spcBef>
                <a:spcPts val="500"/>
              </a:spcBef>
              <a:spcAft>
                <a:spcPts val="0"/>
              </a:spcAft>
              <a:buClr>
                <a:srgbClr val="929294"/>
              </a:buClr>
              <a:buSzPts val="1600"/>
              <a:buNone/>
              <a:defRPr sz="1600">
                <a:solidFill>
                  <a:srgbClr val="929294"/>
                </a:solidFill>
              </a:defRPr>
            </a:lvl5pPr>
            <a:lvl6pPr indent="-228600" lvl="5" marL="2743200" rtl="0" algn="l">
              <a:lnSpc>
                <a:spcPct val="90000"/>
              </a:lnSpc>
              <a:spcBef>
                <a:spcPts val="500"/>
              </a:spcBef>
              <a:spcAft>
                <a:spcPts val="0"/>
              </a:spcAft>
              <a:buClr>
                <a:srgbClr val="929294"/>
              </a:buClr>
              <a:buSzPts val="1600"/>
              <a:buNone/>
              <a:defRPr sz="1600">
                <a:solidFill>
                  <a:srgbClr val="929294"/>
                </a:solidFill>
              </a:defRPr>
            </a:lvl6pPr>
            <a:lvl7pPr indent="-228600" lvl="6" marL="3200400" rtl="0" algn="l">
              <a:lnSpc>
                <a:spcPct val="90000"/>
              </a:lnSpc>
              <a:spcBef>
                <a:spcPts val="500"/>
              </a:spcBef>
              <a:spcAft>
                <a:spcPts val="0"/>
              </a:spcAft>
              <a:buClr>
                <a:srgbClr val="929294"/>
              </a:buClr>
              <a:buSzPts val="1600"/>
              <a:buNone/>
              <a:defRPr sz="1600">
                <a:solidFill>
                  <a:srgbClr val="929294"/>
                </a:solidFill>
              </a:defRPr>
            </a:lvl7pPr>
            <a:lvl8pPr indent="-228600" lvl="7" marL="3657600" rtl="0" algn="l">
              <a:lnSpc>
                <a:spcPct val="90000"/>
              </a:lnSpc>
              <a:spcBef>
                <a:spcPts val="500"/>
              </a:spcBef>
              <a:spcAft>
                <a:spcPts val="0"/>
              </a:spcAft>
              <a:buClr>
                <a:srgbClr val="929294"/>
              </a:buClr>
              <a:buSzPts val="1600"/>
              <a:buNone/>
              <a:defRPr sz="1600">
                <a:solidFill>
                  <a:srgbClr val="929294"/>
                </a:solidFill>
              </a:defRPr>
            </a:lvl8pPr>
            <a:lvl9pPr indent="-228600" lvl="8" marL="4114800" rtl="0" algn="l">
              <a:lnSpc>
                <a:spcPct val="90000"/>
              </a:lnSpc>
              <a:spcBef>
                <a:spcPts val="500"/>
              </a:spcBef>
              <a:spcAft>
                <a:spcPts val="0"/>
              </a:spcAft>
              <a:buClr>
                <a:srgbClr val="929294"/>
              </a:buClr>
              <a:buSzPts val="1600"/>
              <a:buNone/>
              <a:defRPr sz="1600">
                <a:solidFill>
                  <a:srgbClr val="929294"/>
                </a:solidFill>
              </a:defRPr>
            </a:lvl9pPr>
          </a:lstStyle>
          <a:p/>
        </p:txBody>
      </p:sp>
      <p:sp>
        <p:nvSpPr>
          <p:cNvPr id="399" name="Google Shape;399;g226a777e3cf_0_98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0" name="Google Shape;400;g226a777e3cf_0_98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1" name="Google Shape;401;g226a777e3cf_0_98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2" name="Shape 402"/>
        <p:cNvGrpSpPr/>
        <p:nvPr/>
      </p:nvGrpSpPr>
      <p:grpSpPr>
        <a:xfrm>
          <a:off x="0" y="0"/>
          <a:ext cx="0" cy="0"/>
          <a:chOff x="0" y="0"/>
          <a:chExt cx="0" cy="0"/>
        </a:xfrm>
      </p:grpSpPr>
      <p:sp>
        <p:nvSpPr>
          <p:cNvPr id="403" name="Google Shape;403;g226a777e3cf_0_990"/>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4" name="Google Shape;404;g226a777e3cf_0_990"/>
          <p:cNvSpPr txBox="1"/>
          <p:nvPr>
            <p:ph idx="1" type="body"/>
          </p:nvPr>
        </p:nvSpPr>
        <p:spPr>
          <a:xfrm>
            <a:off x="838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5" name="Google Shape;405;g226a777e3cf_0_990"/>
          <p:cNvSpPr txBox="1"/>
          <p:nvPr>
            <p:ph idx="2" type="body"/>
          </p:nvPr>
        </p:nvSpPr>
        <p:spPr>
          <a:xfrm>
            <a:off x="6172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6" name="Google Shape;406;g226a777e3cf_0_9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7" name="Google Shape;407;g226a777e3cf_0_9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8" name="Google Shape;408;g226a777e3cf_0_9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9" name="Shape 409"/>
        <p:cNvGrpSpPr/>
        <p:nvPr/>
      </p:nvGrpSpPr>
      <p:grpSpPr>
        <a:xfrm>
          <a:off x="0" y="0"/>
          <a:ext cx="0" cy="0"/>
          <a:chOff x="0" y="0"/>
          <a:chExt cx="0" cy="0"/>
        </a:xfrm>
      </p:grpSpPr>
      <p:sp>
        <p:nvSpPr>
          <p:cNvPr id="410" name="Google Shape;410;g226a777e3cf_0_997"/>
          <p:cNvSpPr txBox="1"/>
          <p:nvPr>
            <p:ph type="title"/>
          </p:nvPr>
        </p:nvSpPr>
        <p:spPr>
          <a:xfrm>
            <a:off x="839788" y="1034082"/>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1" name="Google Shape;411;g226a777e3cf_0_997"/>
          <p:cNvSpPr txBox="1"/>
          <p:nvPr>
            <p:ph idx="1" type="body"/>
          </p:nvPr>
        </p:nvSpPr>
        <p:spPr>
          <a:xfrm>
            <a:off x="839788" y="244298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12" name="Google Shape;412;g226a777e3cf_0_997"/>
          <p:cNvSpPr txBox="1"/>
          <p:nvPr>
            <p:ph idx="2" type="body"/>
          </p:nvPr>
        </p:nvSpPr>
        <p:spPr>
          <a:xfrm>
            <a:off x="839788" y="3266901"/>
            <a:ext cx="51579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13" name="Google Shape;413;g226a777e3cf_0_997"/>
          <p:cNvSpPr txBox="1"/>
          <p:nvPr>
            <p:ph idx="3" type="body"/>
          </p:nvPr>
        </p:nvSpPr>
        <p:spPr>
          <a:xfrm>
            <a:off x="6172200" y="244298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14" name="Google Shape;414;g226a777e3cf_0_997"/>
          <p:cNvSpPr txBox="1"/>
          <p:nvPr>
            <p:ph idx="4" type="body"/>
          </p:nvPr>
        </p:nvSpPr>
        <p:spPr>
          <a:xfrm>
            <a:off x="6172200" y="3266901"/>
            <a:ext cx="51831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15" name="Google Shape;415;g226a777e3cf_0_9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6" name="Google Shape;416;g226a777e3cf_0_9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7" name="Google Shape;417;g226a777e3cf_0_9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8" name="Shape 418"/>
        <p:cNvGrpSpPr/>
        <p:nvPr/>
      </p:nvGrpSpPr>
      <p:grpSpPr>
        <a:xfrm>
          <a:off x="0" y="0"/>
          <a:ext cx="0" cy="0"/>
          <a:chOff x="0" y="0"/>
          <a:chExt cx="0" cy="0"/>
        </a:xfrm>
      </p:grpSpPr>
      <p:sp>
        <p:nvSpPr>
          <p:cNvPr id="419" name="Google Shape;419;g226a777e3cf_0_1006"/>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0" name="Google Shape;420;g226a777e3cf_0_1006"/>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21" name="Google Shape;421;g226a777e3cf_0_1006"/>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22" name="Google Shape;422;g226a777e3cf_0_10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3" name="Google Shape;423;g226a777e3cf_0_10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4" name="Google Shape;424;g226a777e3cf_0_10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5" name="Shape 425"/>
        <p:cNvGrpSpPr/>
        <p:nvPr/>
      </p:nvGrpSpPr>
      <p:grpSpPr>
        <a:xfrm>
          <a:off x="0" y="0"/>
          <a:ext cx="0" cy="0"/>
          <a:chOff x="0" y="0"/>
          <a:chExt cx="0" cy="0"/>
        </a:xfrm>
      </p:grpSpPr>
      <p:sp>
        <p:nvSpPr>
          <p:cNvPr id="426" name="Google Shape;426;g226a777e3cf_0_1013"/>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7" name="Google Shape;427;g226a777e3cf_0_1013"/>
          <p:cNvSpPr/>
          <p:nvPr>
            <p:ph idx="2" type="pic"/>
          </p:nvPr>
        </p:nvSpPr>
        <p:spPr>
          <a:xfrm>
            <a:off x="5183188" y="987425"/>
            <a:ext cx="6172200" cy="4873500"/>
          </a:xfrm>
          <a:prstGeom prst="rect">
            <a:avLst/>
          </a:prstGeom>
          <a:noFill/>
          <a:ln>
            <a:noFill/>
          </a:ln>
        </p:spPr>
      </p:sp>
      <p:sp>
        <p:nvSpPr>
          <p:cNvPr id="428" name="Google Shape;428;g226a777e3cf_0_101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29" name="Google Shape;429;g226a777e3cf_0_10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0" name="Google Shape;430;g226a777e3cf_0_10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1" name="Google Shape;431;g226a777e3cf_0_10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13"/>
          <p:cNvSpPr txBox="1"/>
          <p:nvPr>
            <p:ph type="title"/>
          </p:nvPr>
        </p:nvSpPr>
        <p:spPr>
          <a:xfrm>
            <a:off x="838200" y="90972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32" name="Shape 432"/>
        <p:cNvGrpSpPr/>
        <p:nvPr/>
      </p:nvGrpSpPr>
      <p:grpSpPr>
        <a:xfrm>
          <a:off x="0" y="0"/>
          <a:ext cx="0" cy="0"/>
          <a:chOff x="0" y="0"/>
          <a:chExt cx="0" cy="0"/>
        </a:xfrm>
      </p:grpSpPr>
      <p:sp>
        <p:nvSpPr>
          <p:cNvPr id="433" name="Google Shape;433;g226a777e3cf_0_1020"/>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4" name="Google Shape;434;g226a777e3cf_0_1020"/>
          <p:cNvSpPr txBox="1"/>
          <p:nvPr>
            <p:ph idx="1" type="body"/>
          </p:nvPr>
        </p:nvSpPr>
        <p:spPr>
          <a:xfrm rot="5400000">
            <a:off x="4221151" y="-955635"/>
            <a:ext cx="37497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35" name="Google Shape;435;g226a777e3cf_0_10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6" name="Google Shape;436;g226a777e3cf_0_10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7" name="Google Shape;437;g226a777e3cf_0_10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38" name="Shape 438"/>
        <p:cNvGrpSpPr/>
        <p:nvPr/>
      </p:nvGrpSpPr>
      <p:grpSpPr>
        <a:xfrm>
          <a:off x="0" y="0"/>
          <a:ext cx="0" cy="0"/>
          <a:chOff x="0" y="0"/>
          <a:chExt cx="0" cy="0"/>
        </a:xfrm>
      </p:grpSpPr>
      <p:sp>
        <p:nvSpPr>
          <p:cNvPr id="439" name="Google Shape;439;g226a777e3cf_0_1026"/>
          <p:cNvSpPr txBox="1"/>
          <p:nvPr>
            <p:ph type="title"/>
          </p:nvPr>
        </p:nvSpPr>
        <p:spPr>
          <a:xfrm rot="5400000">
            <a:off x="7503600" y="2326893"/>
            <a:ext cx="50715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0" name="Google Shape;440;g226a777e3cf_0_1026"/>
          <p:cNvSpPr txBox="1"/>
          <p:nvPr>
            <p:ph idx="1" type="body"/>
          </p:nvPr>
        </p:nvSpPr>
        <p:spPr>
          <a:xfrm rot="5400000">
            <a:off x="2169600" y="-225807"/>
            <a:ext cx="50715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41" name="Google Shape;441;g226a777e3cf_0_10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2" name="Google Shape;442;g226a777e3cf_0_10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3" name="Google Shape;443;g226a777e3cf_0_10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1" name="Shape 451"/>
        <p:cNvGrpSpPr/>
        <p:nvPr/>
      </p:nvGrpSpPr>
      <p:grpSpPr>
        <a:xfrm>
          <a:off x="0" y="0"/>
          <a:ext cx="0" cy="0"/>
          <a:chOff x="0" y="0"/>
          <a:chExt cx="0" cy="0"/>
        </a:xfrm>
      </p:grpSpPr>
      <p:sp>
        <p:nvSpPr>
          <p:cNvPr id="452" name="Google Shape;452;g226a777e3cf_0_1039"/>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3" name="Google Shape;453;g226a777e3cf_0_1039"/>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54" name="Google Shape;454;g226a777e3cf_0_10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5" name="Google Shape;455;g226a777e3cf_0_10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6" name="Google Shape;456;g226a777e3cf_0_10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7" name="Shape 457"/>
        <p:cNvGrpSpPr/>
        <p:nvPr/>
      </p:nvGrpSpPr>
      <p:grpSpPr>
        <a:xfrm>
          <a:off x="0" y="0"/>
          <a:ext cx="0" cy="0"/>
          <a:chOff x="0" y="0"/>
          <a:chExt cx="0" cy="0"/>
        </a:xfrm>
      </p:grpSpPr>
      <p:sp>
        <p:nvSpPr>
          <p:cNvPr id="458" name="Google Shape;458;g226a777e3cf_0_10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9" name="Google Shape;459;g226a777e3cf_0_10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0" name="Google Shape;460;g226a777e3cf_0_10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1" name="Shape 461"/>
        <p:cNvGrpSpPr/>
        <p:nvPr/>
      </p:nvGrpSpPr>
      <p:grpSpPr>
        <a:xfrm>
          <a:off x="0" y="0"/>
          <a:ext cx="0" cy="0"/>
          <a:chOff x="0" y="0"/>
          <a:chExt cx="0" cy="0"/>
        </a:xfrm>
      </p:grpSpPr>
      <p:sp>
        <p:nvSpPr>
          <p:cNvPr id="462" name="Google Shape;462;g226a777e3cf_0_1049"/>
          <p:cNvSpPr txBox="1"/>
          <p:nvPr>
            <p:ph type="ctrTitle"/>
          </p:nvPr>
        </p:nvSpPr>
        <p:spPr>
          <a:xfrm>
            <a:off x="1524000" y="136343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Inter ExtraBold"/>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3" name="Google Shape;463;g226a777e3cf_0_1049"/>
          <p:cNvSpPr txBox="1"/>
          <p:nvPr>
            <p:ph idx="1" type="subTitle"/>
          </p:nvPr>
        </p:nvSpPr>
        <p:spPr>
          <a:xfrm>
            <a:off x="1524000" y="384310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64" name="Google Shape;464;g226a777e3cf_0_104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5" name="Google Shape;465;g226a777e3cf_0_104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6" name="Google Shape;466;g226a777e3cf_0_10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7" name="Shape 467"/>
        <p:cNvGrpSpPr/>
        <p:nvPr/>
      </p:nvGrpSpPr>
      <p:grpSpPr>
        <a:xfrm>
          <a:off x="0" y="0"/>
          <a:ext cx="0" cy="0"/>
          <a:chOff x="0" y="0"/>
          <a:chExt cx="0" cy="0"/>
        </a:xfrm>
      </p:grpSpPr>
      <p:sp>
        <p:nvSpPr>
          <p:cNvPr id="468" name="Google Shape;468;g226a777e3cf_0_1055"/>
          <p:cNvSpPr txBox="1"/>
          <p:nvPr>
            <p:ph type="title"/>
          </p:nvPr>
        </p:nvSpPr>
        <p:spPr>
          <a:xfrm>
            <a:off x="831850" y="1729150"/>
            <a:ext cx="10515600" cy="16998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Inter ExtraBold"/>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9" name="Google Shape;469;g226a777e3cf_0_1055"/>
          <p:cNvSpPr txBox="1"/>
          <p:nvPr>
            <p:ph idx="1" type="body"/>
          </p:nvPr>
        </p:nvSpPr>
        <p:spPr>
          <a:xfrm>
            <a:off x="831850" y="3607725"/>
            <a:ext cx="10515600" cy="2481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929294"/>
              </a:buClr>
              <a:buSzPts val="2400"/>
              <a:buNone/>
              <a:defRPr sz="2400">
                <a:solidFill>
                  <a:srgbClr val="929294"/>
                </a:solidFill>
              </a:defRPr>
            </a:lvl1pPr>
            <a:lvl2pPr indent="-228600" lvl="1" marL="914400" rtl="0" algn="l">
              <a:lnSpc>
                <a:spcPct val="90000"/>
              </a:lnSpc>
              <a:spcBef>
                <a:spcPts val="500"/>
              </a:spcBef>
              <a:spcAft>
                <a:spcPts val="0"/>
              </a:spcAft>
              <a:buClr>
                <a:srgbClr val="929294"/>
              </a:buClr>
              <a:buSzPts val="2000"/>
              <a:buNone/>
              <a:defRPr sz="2000">
                <a:solidFill>
                  <a:srgbClr val="929294"/>
                </a:solidFill>
              </a:defRPr>
            </a:lvl2pPr>
            <a:lvl3pPr indent="-228600" lvl="2" marL="1371600" rtl="0" algn="l">
              <a:lnSpc>
                <a:spcPct val="90000"/>
              </a:lnSpc>
              <a:spcBef>
                <a:spcPts val="500"/>
              </a:spcBef>
              <a:spcAft>
                <a:spcPts val="0"/>
              </a:spcAft>
              <a:buClr>
                <a:srgbClr val="929294"/>
              </a:buClr>
              <a:buSzPts val="1800"/>
              <a:buNone/>
              <a:defRPr sz="1800">
                <a:solidFill>
                  <a:srgbClr val="929294"/>
                </a:solidFill>
              </a:defRPr>
            </a:lvl3pPr>
            <a:lvl4pPr indent="-228600" lvl="3" marL="1828800" rtl="0" algn="l">
              <a:lnSpc>
                <a:spcPct val="90000"/>
              </a:lnSpc>
              <a:spcBef>
                <a:spcPts val="500"/>
              </a:spcBef>
              <a:spcAft>
                <a:spcPts val="0"/>
              </a:spcAft>
              <a:buClr>
                <a:srgbClr val="929294"/>
              </a:buClr>
              <a:buSzPts val="1600"/>
              <a:buNone/>
              <a:defRPr sz="1600">
                <a:solidFill>
                  <a:srgbClr val="929294"/>
                </a:solidFill>
              </a:defRPr>
            </a:lvl4pPr>
            <a:lvl5pPr indent="-228600" lvl="4" marL="2286000" rtl="0" algn="l">
              <a:lnSpc>
                <a:spcPct val="90000"/>
              </a:lnSpc>
              <a:spcBef>
                <a:spcPts val="500"/>
              </a:spcBef>
              <a:spcAft>
                <a:spcPts val="0"/>
              </a:spcAft>
              <a:buClr>
                <a:srgbClr val="929294"/>
              </a:buClr>
              <a:buSzPts val="1600"/>
              <a:buNone/>
              <a:defRPr sz="1600">
                <a:solidFill>
                  <a:srgbClr val="929294"/>
                </a:solidFill>
              </a:defRPr>
            </a:lvl5pPr>
            <a:lvl6pPr indent="-228600" lvl="5" marL="2743200" rtl="0" algn="l">
              <a:lnSpc>
                <a:spcPct val="90000"/>
              </a:lnSpc>
              <a:spcBef>
                <a:spcPts val="500"/>
              </a:spcBef>
              <a:spcAft>
                <a:spcPts val="0"/>
              </a:spcAft>
              <a:buClr>
                <a:srgbClr val="929294"/>
              </a:buClr>
              <a:buSzPts val="1600"/>
              <a:buNone/>
              <a:defRPr sz="1600">
                <a:solidFill>
                  <a:srgbClr val="929294"/>
                </a:solidFill>
              </a:defRPr>
            </a:lvl6pPr>
            <a:lvl7pPr indent="-228600" lvl="6" marL="3200400" rtl="0" algn="l">
              <a:lnSpc>
                <a:spcPct val="90000"/>
              </a:lnSpc>
              <a:spcBef>
                <a:spcPts val="500"/>
              </a:spcBef>
              <a:spcAft>
                <a:spcPts val="0"/>
              </a:spcAft>
              <a:buClr>
                <a:srgbClr val="929294"/>
              </a:buClr>
              <a:buSzPts val="1600"/>
              <a:buNone/>
              <a:defRPr sz="1600">
                <a:solidFill>
                  <a:srgbClr val="929294"/>
                </a:solidFill>
              </a:defRPr>
            </a:lvl7pPr>
            <a:lvl8pPr indent="-228600" lvl="7" marL="3657600" rtl="0" algn="l">
              <a:lnSpc>
                <a:spcPct val="90000"/>
              </a:lnSpc>
              <a:spcBef>
                <a:spcPts val="500"/>
              </a:spcBef>
              <a:spcAft>
                <a:spcPts val="0"/>
              </a:spcAft>
              <a:buClr>
                <a:srgbClr val="929294"/>
              </a:buClr>
              <a:buSzPts val="1600"/>
              <a:buNone/>
              <a:defRPr sz="1600">
                <a:solidFill>
                  <a:srgbClr val="929294"/>
                </a:solidFill>
              </a:defRPr>
            </a:lvl8pPr>
            <a:lvl9pPr indent="-228600" lvl="8" marL="4114800" rtl="0" algn="l">
              <a:lnSpc>
                <a:spcPct val="90000"/>
              </a:lnSpc>
              <a:spcBef>
                <a:spcPts val="500"/>
              </a:spcBef>
              <a:spcAft>
                <a:spcPts val="0"/>
              </a:spcAft>
              <a:buClr>
                <a:srgbClr val="929294"/>
              </a:buClr>
              <a:buSzPts val="1600"/>
              <a:buNone/>
              <a:defRPr sz="1600">
                <a:solidFill>
                  <a:srgbClr val="929294"/>
                </a:solidFill>
              </a:defRPr>
            </a:lvl9pPr>
          </a:lstStyle>
          <a:p/>
        </p:txBody>
      </p:sp>
      <p:sp>
        <p:nvSpPr>
          <p:cNvPr id="470" name="Google Shape;470;g226a777e3cf_0_10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1" name="Google Shape;471;g226a777e3cf_0_10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2" name="Google Shape;472;g226a777e3cf_0_10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3" name="Shape 473"/>
        <p:cNvGrpSpPr/>
        <p:nvPr/>
      </p:nvGrpSpPr>
      <p:grpSpPr>
        <a:xfrm>
          <a:off x="0" y="0"/>
          <a:ext cx="0" cy="0"/>
          <a:chOff x="0" y="0"/>
          <a:chExt cx="0" cy="0"/>
        </a:xfrm>
      </p:grpSpPr>
      <p:sp>
        <p:nvSpPr>
          <p:cNvPr id="474" name="Google Shape;474;g226a777e3cf_0_1061"/>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5" name="Google Shape;475;g226a777e3cf_0_1061"/>
          <p:cNvSpPr txBox="1"/>
          <p:nvPr>
            <p:ph idx="1" type="body"/>
          </p:nvPr>
        </p:nvSpPr>
        <p:spPr>
          <a:xfrm>
            <a:off x="838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76" name="Google Shape;476;g226a777e3cf_0_1061"/>
          <p:cNvSpPr txBox="1"/>
          <p:nvPr>
            <p:ph idx="2" type="body"/>
          </p:nvPr>
        </p:nvSpPr>
        <p:spPr>
          <a:xfrm>
            <a:off x="6172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77" name="Google Shape;477;g226a777e3cf_0_10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8" name="Google Shape;478;g226a777e3cf_0_10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9" name="Google Shape;479;g226a777e3cf_0_10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0" name="Shape 480"/>
        <p:cNvGrpSpPr/>
        <p:nvPr/>
      </p:nvGrpSpPr>
      <p:grpSpPr>
        <a:xfrm>
          <a:off x="0" y="0"/>
          <a:ext cx="0" cy="0"/>
          <a:chOff x="0" y="0"/>
          <a:chExt cx="0" cy="0"/>
        </a:xfrm>
      </p:grpSpPr>
      <p:sp>
        <p:nvSpPr>
          <p:cNvPr id="481" name="Google Shape;481;g226a777e3cf_0_1068"/>
          <p:cNvSpPr txBox="1"/>
          <p:nvPr>
            <p:ph type="title"/>
          </p:nvPr>
        </p:nvSpPr>
        <p:spPr>
          <a:xfrm>
            <a:off x="839788" y="1535733"/>
            <a:ext cx="10515600" cy="823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2" name="Google Shape;482;g226a777e3cf_0_1068"/>
          <p:cNvSpPr txBox="1"/>
          <p:nvPr>
            <p:ph idx="1" type="body"/>
          </p:nvPr>
        </p:nvSpPr>
        <p:spPr>
          <a:xfrm>
            <a:off x="839788" y="244298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83" name="Google Shape;483;g226a777e3cf_0_1068"/>
          <p:cNvSpPr txBox="1"/>
          <p:nvPr>
            <p:ph idx="2" type="body"/>
          </p:nvPr>
        </p:nvSpPr>
        <p:spPr>
          <a:xfrm>
            <a:off x="839788" y="3266901"/>
            <a:ext cx="51579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84" name="Google Shape;484;g226a777e3cf_0_1068"/>
          <p:cNvSpPr txBox="1"/>
          <p:nvPr>
            <p:ph idx="3" type="body"/>
          </p:nvPr>
        </p:nvSpPr>
        <p:spPr>
          <a:xfrm>
            <a:off x="6172200" y="244298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85" name="Google Shape;485;g226a777e3cf_0_1068"/>
          <p:cNvSpPr txBox="1"/>
          <p:nvPr>
            <p:ph idx="4" type="body"/>
          </p:nvPr>
        </p:nvSpPr>
        <p:spPr>
          <a:xfrm>
            <a:off x="6172200" y="3266901"/>
            <a:ext cx="51831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86" name="Google Shape;486;g226a777e3cf_0_10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7" name="Google Shape;487;g226a777e3cf_0_10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8" name="Google Shape;488;g226a777e3cf_0_10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9" name="Shape 489"/>
        <p:cNvGrpSpPr/>
        <p:nvPr/>
      </p:nvGrpSpPr>
      <p:grpSpPr>
        <a:xfrm>
          <a:off x="0" y="0"/>
          <a:ext cx="0" cy="0"/>
          <a:chOff x="0" y="0"/>
          <a:chExt cx="0" cy="0"/>
        </a:xfrm>
      </p:grpSpPr>
      <p:sp>
        <p:nvSpPr>
          <p:cNvPr id="490" name="Google Shape;490;g226a777e3cf_0_1077"/>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1" name="Google Shape;491;g226a777e3cf_0_10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2" name="Google Shape;492;g226a777e3cf_0_10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3" name="Google Shape;493;g226a777e3cf_0_10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4" name="Shape 494"/>
        <p:cNvGrpSpPr/>
        <p:nvPr/>
      </p:nvGrpSpPr>
      <p:grpSpPr>
        <a:xfrm>
          <a:off x="0" y="0"/>
          <a:ext cx="0" cy="0"/>
          <a:chOff x="0" y="0"/>
          <a:chExt cx="0" cy="0"/>
        </a:xfrm>
      </p:grpSpPr>
      <p:sp>
        <p:nvSpPr>
          <p:cNvPr id="495" name="Google Shape;495;g226a777e3cf_0_1082"/>
          <p:cNvSpPr txBox="1"/>
          <p:nvPr>
            <p:ph type="title"/>
          </p:nvPr>
        </p:nvSpPr>
        <p:spPr>
          <a:xfrm>
            <a:off x="839788" y="150460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6" name="Google Shape;496;g226a777e3cf_0_1082"/>
          <p:cNvSpPr txBox="1"/>
          <p:nvPr>
            <p:ph idx="1" type="body"/>
          </p:nvPr>
        </p:nvSpPr>
        <p:spPr>
          <a:xfrm>
            <a:off x="5183188" y="1504604"/>
            <a:ext cx="6172200" cy="46722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97" name="Google Shape;497;g226a777e3cf_0_1082"/>
          <p:cNvSpPr txBox="1"/>
          <p:nvPr>
            <p:ph idx="2" type="body"/>
          </p:nvPr>
        </p:nvSpPr>
        <p:spPr>
          <a:xfrm>
            <a:off x="839788" y="2726574"/>
            <a:ext cx="3932100" cy="3458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98" name="Google Shape;498;g226a777e3cf_0_10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9" name="Google Shape;499;g226a777e3cf_0_10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0" name="Google Shape;500;g226a777e3cf_0_10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01" name="Shape 501"/>
        <p:cNvGrpSpPr/>
        <p:nvPr/>
      </p:nvGrpSpPr>
      <p:grpSpPr>
        <a:xfrm>
          <a:off x="0" y="0"/>
          <a:ext cx="0" cy="0"/>
          <a:chOff x="0" y="0"/>
          <a:chExt cx="0" cy="0"/>
        </a:xfrm>
      </p:grpSpPr>
      <p:sp>
        <p:nvSpPr>
          <p:cNvPr id="502" name="Google Shape;502;g226a777e3cf_0_1089"/>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3" name="Google Shape;503;g226a777e3cf_0_1089"/>
          <p:cNvSpPr/>
          <p:nvPr>
            <p:ph idx="2" type="pic"/>
          </p:nvPr>
        </p:nvSpPr>
        <p:spPr>
          <a:xfrm>
            <a:off x="5183188" y="987425"/>
            <a:ext cx="6172200" cy="4873500"/>
          </a:xfrm>
          <a:prstGeom prst="rect">
            <a:avLst/>
          </a:prstGeom>
          <a:noFill/>
          <a:ln>
            <a:noFill/>
          </a:ln>
        </p:spPr>
      </p:sp>
      <p:sp>
        <p:nvSpPr>
          <p:cNvPr id="504" name="Google Shape;504;g226a777e3cf_0_108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05" name="Google Shape;505;g226a777e3cf_0_10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6" name="Google Shape;506;g226a777e3cf_0_10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7" name="Google Shape;507;g226a777e3cf_0_10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8" name="Shape 508"/>
        <p:cNvGrpSpPr/>
        <p:nvPr/>
      </p:nvGrpSpPr>
      <p:grpSpPr>
        <a:xfrm>
          <a:off x="0" y="0"/>
          <a:ext cx="0" cy="0"/>
          <a:chOff x="0" y="0"/>
          <a:chExt cx="0" cy="0"/>
        </a:xfrm>
      </p:grpSpPr>
      <p:sp>
        <p:nvSpPr>
          <p:cNvPr id="509" name="Google Shape;509;g226a777e3cf_0_1096"/>
          <p:cNvSpPr txBox="1"/>
          <p:nvPr>
            <p:ph type="title"/>
          </p:nvPr>
        </p:nvSpPr>
        <p:spPr>
          <a:xfrm>
            <a:off x="838200" y="1496291"/>
            <a:ext cx="10515600" cy="73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0" name="Google Shape;510;g226a777e3cf_0_1096"/>
          <p:cNvSpPr txBox="1"/>
          <p:nvPr>
            <p:ph idx="1" type="body"/>
          </p:nvPr>
        </p:nvSpPr>
        <p:spPr>
          <a:xfrm rot="5400000">
            <a:off x="4221151" y="-955635"/>
            <a:ext cx="37497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11" name="Google Shape;511;g226a777e3cf_0_10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2" name="Google Shape;512;g226a777e3cf_0_10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3" name="Google Shape;513;g226a777e3cf_0_10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4" name="Shape 514"/>
        <p:cNvGrpSpPr/>
        <p:nvPr/>
      </p:nvGrpSpPr>
      <p:grpSpPr>
        <a:xfrm>
          <a:off x="0" y="0"/>
          <a:ext cx="0" cy="0"/>
          <a:chOff x="0" y="0"/>
          <a:chExt cx="0" cy="0"/>
        </a:xfrm>
      </p:grpSpPr>
      <p:sp>
        <p:nvSpPr>
          <p:cNvPr id="515" name="Google Shape;515;g226a777e3cf_0_1102"/>
          <p:cNvSpPr txBox="1"/>
          <p:nvPr>
            <p:ph type="title"/>
          </p:nvPr>
        </p:nvSpPr>
        <p:spPr>
          <a:xfrm rot="5400000">
            <a:off x="7690650" y="2513915"/>
            <a:ext cx="46974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6" name="Google Shape;516;g226a777e3cf_0_1102"/>
          <p:cNvSpPr txBox="1"/>
          <p:nvPr>
            <p:ph idx="1" type="body"/>
          </p:nvPr>
        </p:nvSpPr>
        <p:spPr>
          <a:xfrm rot="5400000">
            <a:off x="2356650" y="-38785"/>
            <a:ext cx="46974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17" name="Google Shape;517;g226a777e3cf_0_1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8" name="Google Shape;518;g226a777e3cf_0_1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9" name="Google Shape;519;g226a777e3cf_0_11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520" name="Shape 520"/>
        <p:cNvGrpSpPr/>
        <p:nvPr/>
      </p:nvGrpSpPr>
      <p:grpSpPr>
        <a:xfrm>
          <a:off x="0" y="0"/>
          <a:ext cx="0" cy="0"/>
          <a:chOff x="0" y="0"/>
          <a:chExt cx="0" cy="0"/>
        </a:xfrm>
      </p:grpSpPr>
      <p:pic>
        <p:nvPicPr>
          <p:cNvPr id="521" name="Google Shape;521;g226a777e3cf_0_1108"/>
          <p:cNvPicPr preferRelativeResize="0"/>
          <p:nvPr/>
        </p:nvPicPr>
        <p:blipFill rotWithShape="1">
          <a:blip r:embed="rId2">
            <a:alphaModFix/>
          </a:blip>
          <a:srcRect b="0" l="0" r="0" t="0"/>
          <a:stretch/>
        </p:blipFill>
        <p:spPr>
          <a:xfrm>
            <a:off x="0" y="0"/>
            <a:ext cx="12192000" cy="685800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29" name="Shape 529"/>
        <p:cNvGrpSpPr/>
        <p:nvPr/>
      </p:nvGrpSpPr>
      <p:grpSpPr>
        <a:xfrm>
          <a:off x="0" y="0"/>
          <a:ext cx="0" cy="0"/>
          <a:chOff x="0" y="0"/>
          <a:chExt cx="0" cy="0"/>
        </a:xfrm>
      </p:grpSpPr>
      <p:sp>
        <p:nvSpPr>
          <p:cNvPr id="530" name="Google Shape;530;g226a777e3cf_0_147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Inter ExtraBold"/>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1" name="Google Shape;531;g226a777e3cf_0_147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32" name="Google Shape;532;g226a777e3cf_0_14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3" name="Google Shape;533;g226a777e3cf_0_14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4" name="Google Shape;534;g226a777e3cf_0_14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535" name="Shape 535"/>
        <p:cNvGrpSpPr/>
        <p:nvPr/>
      </p:nvGrpSpPr>
      <p:grpSpPr>
        <a:xfrm>
          <a:off x="0" y="0"/>
          <a:ext cx="0" cy="0"/>
          <a:chOff x="0" y="0"/>
          <a:chExt cx="0" cy="0"/>
        </a:xfrm>
      </p:grpSpPr>
      <p:pic>
        <p:nvPicPr>
          <p:cNvPr id="536" name="Google Shape;536;g226a777e3cf_0_1477"/>
          <p:cNvPicPr preferRelativeResize="0"/>
          <p:nvPr/>
        </p:nvPicPr>
        <p:blipFill rotWithShape="1">
          <a:blip r:embed="rId2">
            <a:alphaModFix/>
          </a:blip>
          <a:srcRect b="0" l="0" r="0" t="0"/>
          <a:stretch/>
        </p:blipFill>
        <p:spPr>
          <a:xfrm>
            <a:off x="0" y="0"/>
            <a:ext cx="12191997" cy="6857998"/>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7" name="Shape 537"/>
        <p:cNvGrpSpPr/>
        <p:nvPr/>
      </p:nvGrpSpPr>
      <p:grpSpPr>
        <a:xfrm>
          <a:off x="0" y="0"/>
          <a:ext cx="0" cy="0"/>
          <a:chOff x="0" y="0"/>
          <a:chExt cx="0" cy="0"/>
        </a:xfrm>
      </p:grpSpPr>
      <p:sp>
        <p:nvSpPr>
          <p:cNvPr id="538" name="Google Shape;538;g226a777e3cf_0_1479"/>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9" name="Google Shape;539;g226a777e3cf_0_1479"/>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40" name="Google Shape;540;g226a777e3cf_0_147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1" name="Google Shape;541;g226a777e3cf_0_14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2" name="Google Shape;542;g226a777e3cf_0_14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3" name="Shape 543"/>
        <p:cNvGrpSpPr/>
        <p:nvPr/>
      </p:nvGrpSpPr>
      <p:grpSpPr>
        <a:xfrm>
          <a:off x="0" y="0"/>
          <a:ext cx="0" cy="0"/>
          <a:chOff x="0" y="0"/>
          <a:chExt cx="0" cy="0"/>
        </a:xfrm>
      </p:grpSpPr>
      <p:sp>
        <p:nvSpPr>
          <p:cNvPr id="544" name="Google Shape;544;g226a777e3cf_0_1485"/>
          <p:cNvSpPr txBox="1"/>
          <p:nvPr>
            <p:ph type="title"/>
          </p:nvPr>
        </p:nvSpPr>
        <p:spPr>
          <a:xfrm>
            <a:off x="831850" y="84216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Inter ExtraBold"/>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5" name="Google Shape;545;g226a777e3cf_0_1485"/>
          <p:cNvSpPr txBox="1"/>
          <p:nvPr>
            <p:ph idx="1" type="body"/>
          </p:nvPr>
        </p:nvSpPr>
        <p:spPr>
          <a:xfrm>
            <a:off x="831850" y="3898669"/>
            <a:ext cx="10515600" cy="2190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929294"/>
              </a:buClr>
              <a:buSzPts val="2400"/>
              <a:buNone/>
              <a:defRPr sz="2400">
                <a:solidFill>
                  <a:srgbClr val="929294"/>
                </a:solidFill>
              </a:defRPr>
            </a:lvl1pPr>
            <a:lvl2pPr indent="-228600" lvl="1" marL="914400" rtl="0" algn="l">
              <a:lnSpc>
                <a:spcPct val="90000"/>
              </a:lnSpc>
              <a:spcBef>
                <a:spcPts val="500"/>
              </a:spcBef>
              <a:spcAft>
                <a:spcPts val="0"/>
              </a:spcAft>
              <a:buClr>
                <a:srgbClr val="929294"/>
              </a:buClr>
              <a:buSzPts val="2000"/>
              <a:buNone/>
              <a:defRPr sz="2000">
                <a:solidFill>
                  <a:srgbClr val="929294"/>
                </a:solidFill>
              </a:defRPr>
            </a:lvl2pPr>
            <a:lvl3pPr indent="-228600" lvl="2" marL="1371600" rtl="0" algn="l">
              <a:lnSpc>
                <a:spcPct val="90000"/>
              </a:lnSpc>
              <a:spcBef>
                <a:spcPts val="500"/>
              </a:spcBef>
              <a:spcAft>
                <a:spcPts val="0"/>
              </a:spcAft>
              <a:buClr>
                <a:srgbClr val="929294"/>
              </a:buClr>
              <a:buSzPts val="1800"/>
              <a:buNone/>
              <a:defRPr sz="1800">
                <a:solidFill>
                  <a:srgbClr val="929294"/>
                </a:solidFill>
              </a:defRPr>
            </a:lvl3pPr>
            <a:lvl4pPr indent="-228600" lvl="3" marL="1828800" rtl="0" algn="l">
              <a:lnSpc>
                <a:spcPct val="90000"/>
              </a:lnSpc>
              <a:spcBef>
                <a:spcPts val="500"/>
              </a:spcBef>
              <a:spcAft>
                <a:spcPts val="0"/>
              </a:spcAft>
              <a:buClr>
                <a:srgbClr val="929294"/>
              </a:buClr>
              <a:buSzPts val="1600"/>
              <a:buNone/>
              <a:defRPr sz="1600">
                <a:solidFill>
                  <a:srgbClr val="929294"/>
                </a:solidFill>
              </a:defRPr>
            </a:lvl4pPr>
            <a:lvl5pPr indent="-228600" lvl="4" marL="2286000" rtl="0" algn="l">
              <a:lnSpc>
                <a:spcPct val="90000"/>
              </a:lnSpc>
              <a:spcBef>
                <a:spcPts val="500"/>
              </a:spcBef>
              <a:spcAft>
                <a:spcPts val="0"/>
              </a:spcAft>
              <a:buClr>
                <a:srgbClr val="929294"/>
              </a:buClr>
              <a:buSzPts val="1600"/>
              <a:buNone/>
              <a:defRPr sz="1600">
                <a:solidFill>
                  <a:srgbClr val="929294"/>
                </a:solidFill>
              </a:defRPr>
            </a:lvl5pPr>
            <a:lvl6pPr indent="-228600" lvl="5" marL="2743200" rtl="0" algn="l">
              <a:lnSpc>
                <a:spcPct val="90000"/>
              </a:lnSpc>
              <a:spcBef>
                <a:spcPts val="500"/>
              </a:spcBef>
              <a:spcAft>
                <a:spcPts val="0"/>
              </a:spcAft>
              <a:buClr>
                <a:srgbClr val="929294"/>
              </a:buClr>
              <a:buSzPts val="1600"/>
              <a:buNone/>
              <a:defRPr sz="1600">
                <a:solidFill>
                  <a:srgbClr val="929294"/>
                </a:solidFill>
              </a:defRPr>
            </a:lvl6pPr>
            <a:lvl7pPr indent="-228600" lvl="6" marL="3200400" rtl="0" algn="l">
              <a:lnSpc>
                <a:spcPct val="90000"/>
              </a:lnSpc>
              <a:spcBef>
                <a:spcPts val="500"/>
              </a:spcBef>
              <a:spcAft>
                <a:spcPts val="0"/>
              </a:spcAft>
              <a:buClr>
                <a:srgbClr val="929294"/>
              </a:buClr>
              <a:buSzPts val="1600"/>
              <a:buNone/>
              <a:defRPr sz="1600">
                <a:solidFill>
                  <a:srgbClr val="929294"/>
                </a:solidFill>
              </a:defRPr>
            </a:lvl7pPr>
            <a:lvl8pPr indent="-228600" lvl="7" marL="3657600" rtl="0" algn="l">
              <a:lnSpc>
                <a:spcPct val="90000"/>
              </a:lnSpc>
              <a:spcBef>
                <a:spcPts val="500"/>
              </a:spcBef>
              <a:spcAft>
                <a:spcPts val="0"/>
              </a:spcAft>
              <a:buClr>
                <a:srgbClr val="929294"/>
              </a:buClr>
              <a:buSzPts val="1600"/>
              <a:buNone/>
              <a:defRPr sz="1600">
                <a:solidFill>
                  <a:srgbClr val="929294"/>
                </a:solidFill>
              </a:defRPr>
            </a:lvl8pPr>
            <a:lvl9pPr indent="-228600" lvl="8" marL="4114800" rtl="0" algn="l">
              <a:lnSpc>
                <a:spcPct val="90000"/>
              </a:lnSpc>
              <a:spcBef>
                <a:spcPts val="500"/>
              </a:spcBef>
              <a:spcAft>
                <a:spcPts val="0"/>
              </a:spcAft>
              <a:buClr>
                <a:srgbClr val="929294"/>
              </a:buClr>
              <a:buSzPts val="1600"/>
              <a:buNone/>
              <a:defRPr sz="1600">
                <a:solidFill>
                  <a:srgbClr val="929294"/>
                </a:solidFill>
              </a:defRPr>
            </a:lvl9pPr>
          </a:lstStyle>
          <a:p/>
        </p:txBody>
      </p:sp>
      <p:sp>
        <p:nvSpPr>
          <p:cNvPr id="546" name="Google Shape;546;g226a777e3cf_0_14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7" name="Google Shape;547;g226a777e3cf_0_14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8" name="Google Shape;548;g226a777e3cf_0_14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9" name="Shape 549"/>
        <p:cNvGrpSpPr/>
        <p:nvPr/>
      </p:nvGrpSpPr>
      <p:grpSpPr>
        <a:xfrm>
          <a:off x="0" y="0"/>
          <a:ext cx="0" cy="0"/>
          <a:chOff x="0" y="0"/>
          <a:chExt cx="0" cy="0"/>
        </a:xfrm>
      </p:grpSpPr>
      <p:sp>
        <p:nvSpPr>
          <p:cNvPr id="550" name="Google Shape;550;g226a777e3cf_0_1491"/>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1" name="Google Shape;551;g226a777e3cf_0_1491"/>
          <p:cNvSpPr txBox="1"/>
          <p:nvPr>
            <p:ph idx="1" type="body"/>
          </p:nvPr>
        </p:nvSpPr>
        <p:spPr>
          <a:xfrm>
            <a:off x="838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52" name="Google Shape;552;g226a777e3cf_0_1491"/>
          <p:cNvSpPr txBox="1"/>
          <p:nvPr>
            <p:ph idx="2" type="body"/>
          </p:nvPr>
        </p:nvSpPr>
        <p:spPr>
          <a:xfrm>
            <a:off x="6172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53" name="Google Shape;553;g226a777e3cf_0_14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4" name="Google Shape;554;g226a777e3cf_0_14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5" name="Google Shape;555;g226a777e3cf_0_14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6" name="Shape 556"/>
        <p:cNvGrpSpPr/>
        <p:nvPr/>
      </p:nvGrpSpPr>
      <p:grpSpPr>
        <a:xfrm>
          <a:off x="0" y="0"/>
          <a:ext cx="0" cy="0"/>
          <a:chOff x="0" y="0"/>
          <a:chExt cx="0" cy="0"/>
        </a:xfrm>
      </p:grpSpPr>
      <p:sp>
        <p:nvSpPr>
          <p:cNvPr id="557" name="Google Shape;557;g226a777e3cf_0_1498"/>
          <p:cNvSpPr txBox="1"/>
          <p:nvPr>
            <p:ph type="title"/>
          </p:nvPr>
        </p:nvSpPr>
        <p:spPr>
          <a:xfrm>
            <a:off x="839788" y="1034082"/>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8" name="Google Shape;558;g226a777e3cf_0_1498"/>
          <p:cNvSpPr txBox="1"/>
          <p:nvPr>
            <p:ph idx="1" type="body"/>
          </p:nvPr>
        </p:nvSpPr>
        <p:spPr>
          <a:xfrm>
            <a:off x="839788" y="2442989"/>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59" name="Google Shape;559;g226a777e3cf_0_1498"/>
          <p:cNvSpPr txBox="1"/>
          <p:nvPr>
            <p:ph idx="2" type="body"/>
          </p:nvPr>
        </p:nvSpPr>
        <p:spPr>
          <a:xfrm>
            <a:off x="839788" y="3266901"/>
            <a:ext cx="51579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60" name="Google Shape;560;g226a777e3cf_0_1498"/>
          <p:cNvSpPr txBox="1"/>
          <p:nvPr>
            <p:ph idx="3" type="body"/>
          </p:nvPr>
        </p:nvSpPr>
        <p:spPr>
          <a:xfrm>
            <a:off x="6172200" y="2442989"/>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61" name="Google Shape;561;g226a777e3cf_0_1498"/>
          <p:cNvSpPr txBox="1"/>
          <p:nvPr>
            <p:ph idx="4" type="body"/>
          </p:nvPr>
        </p:nvSpPr>
        <p:spPr>
          <a:xfrm>
            <a:off x="6172200" y="3266901"/>
            <a:ext cx="5183100" cy="2922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62" name="Google Shape;562;g226a777e3cf_0_14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3" name="Google Shape;563;g226a777e3cf_0_14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4" name="Google Shape;564;g226a777e3cf_0_14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15"/>
          <p:cNvSpPr txBox="1"/>
          <p:nvPr>
            <p:ph type="title"/>
          </p:nvPr>
        </p:nvSpPr>
        <p:spPr>
          <a:xfrm>
            <a:off x="839788" y="987424"/>
            <a:ext cx="3932237" cy="1069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Inter ExtraBo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0" name="Google Shape;60;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1" name="Google Shape;6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5" name="Shape 565"/>
        <p:cNvGrpSpPr/>
        <p:nvPr/>
      </p:nvGrpSpPr>
      <p:grpSpPr>
        <a:xfrm>
          <a:off x="0" y="0"/>
          <a:ext cx="0" cy="0"/>
          <a:chOff x="0" y="0"/>
          <a:chExt cx="0" cy="0"/>
        </a:xfrm>
      </p:grpSpPr>
      <p:sp>
        <p:nvSpPr>
          <p:cNvPr id="566" name="Google Shape;566;g226a777e3cf_0_1507"/>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7" name="Google Shape;567;g226a777e3cf_0_15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8" name="Google Shape;568;g226a777e3cf_0_15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9" name="Google Shape;569;g226a777e3cf_0_15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0" name="Shape 570"/>
        <p:cNvGrpSpPr/>
        <p:nvPr/>
      </p:nvGrpSpPr>
      <p:grpSpPr>
        <a:xfrm>
          <a:off x="0" y="0"/>
          <a:ext cx="0" cy="0"/>
          <a:chOff x="0" y="0"/>
          <a:chExt cx="0" cy="0"/>
        </a:xfrm>
      </p:grpSpPr>
      <p:sp>
        <p:nvSpPr>
          <p:cNvPr id="571" name="Google Shape;571;g226a777e3cf_0_15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2" name="Google Shape;572;g226a777e3cf_0_15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3" name="Google Shape;573;g226a777e3cf_0_15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4" name="Shape 574"/>
        <p:cNvGrpSpPr/>
        <p:nvPr/>
      </p:nvGrpSpPr>
      <p:grpSpPr>
        <a:xfrm>
          <a:off x="0" y="0"/>
          <a:ext cx="0" cy="0"/>
          <a:chOff x="0" y="0"/>
          <a:chExt cx="0" cy="0"/>
        </a:xfrm>
      </p:grpSpPr>
      <p:sp>
        <p:nvSpPr>
          <p:cNvPr id="575" name="Google Shape;575;g226a777e3cf_0_1516"/>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6" name="Google Shape;576;g226a777e3cf_0_1516"/>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77" name="Google Shape;577;g226a777e3cf_0_1516"/>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78" name="Google Shape;578;g226a777e3cf_0_15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9" name="Google Shape;579;g226a777e3cf_0_15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0" name="Google Shape;580;g226a777e3cf_0_15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1" name="Shape 581"/>
        <p:cNvGrpSpPr/>
        <p:nvPr/>
      </p:nvGrpSpPr>
      <p:grpSpPr>
        <a:xfrm>
          <a:off x="0" y="0"/>
          <a:ext cx="0" cy="0"/>
          <a:chOff x="0" y="0"/>
          <a:chExt cx="0" cy="0"/>
        </a:xfrm>
      </p:grpSpPr>
      <p:sp>
        <p:nvSpPr>
          <p:cNvPr id="582" name="Google Shape;582;g226a777e3cf_0_1523"/>
          <p:cNvSpPr txBox="1"/>
          <p:nvPr>
            <p:ph type="title"/>
          </p:nvPr>
        </p:nvSpPr>
        <p:spPr>
          <a:xfrm>
            <a:off x="839788" y="987424"/>
            <a:ext cx="3932100" cy="1070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Inter ExtraBold"/>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3" name="Google Shape;583;g226a777e3cf_0_1523"/>
          <p:cNvSpPr/>
          <p:nvPr>
            <p:ph idx="2" type="pic"/>
          </p:nvPr>
        </p:nvSpPr>
        <p:spPr>
          <a:xfrm>
            <a:off x="5183188" y="987425"/>
            <a:ext cx="6172200" cy="4873500"/>
          </a:xfrm>
          <a:prstGeom prst="rect">
            <a:avLst/>
          </a:prstGeom>
          <a:noFill/>
          <a:ln>
            <a:noFill/>
          </a:ln>
        </p:spPr>
      </p:sp>
      <p:sp>
        <p:nvSpPr>
          <p:cNvPr id="584" name="Google Shape;584;g226a777e3cf_0_152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85" name="Google Shape;585;g226a777e3cf_0_15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6" name="Google Shape;586;g226a777e3cf_0_15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7" name="Google Shape;587;g226a777e3cf_0_15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8" name="Shape 588"/>
        <p:cNvGrpSpPr/>
        <p:nvPr/>
      </p:nvGrpSpPr>
      <p:grpSpPr>
        <a:xfrm>
          <a:off x="0" y="0"/>
          <a:ext cx="0" cy="0"/>
          <a:chOff x="0" y="0"/>
          <a:chExt cx="0" cy="0"/>
        </a:xfrm>
      </p:grpSpPr>
      <p:sp>
        <p:nvSpPr>
          <p:cNvPr id="589" name="Google Shape;589;g226a777e3cf_0_1530"/>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0" name="Google Shape;590;g226a777e3cf_0_1530"/>
          <p:cNvSpPr txBox="1"/>
          <p:nvPr>
            <p:ph idx="1" type="body"/>
          </p:nvPr>
        </p:nvSpPr>
        <p:spPr>
          <a:xfrm rot="5400000">
            <a:off x="4221150" y="-955635"/>
            <a:ext cx="37497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91" name="Google Shape;591;g226a777e3cf_0_15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2" name="Google Shape;592;g226a777e3cf_0_15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3" name="Google Shape;593;g226a777e3cf_0_15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94" name="Shape 594"/>
        <p:cNvGrpSpPr/>
        <p:nvPr/>
      </p:nvGrpSpPr>
      <p:grpSpPr>
        <a:xfrm>
          <a:off x="0" y="0"/>
          <a:ext cx="0" cy="0"/>
          <a:chOff x="0" y="0"/>
          <a:chExt cx="0" cy="0"/>
        </a:xfrm>
      </p:grpSpPr>
      <p:sp>
        <p:nvSpPr>
          <p:cNvPr id="595" name="Google Shape;595;g226a777e3cf_0_1536"/>
          <p:cNvSpPr txBox="1"/>
          <p:nvPr>
            <p:ph type="title"/>
          </p:nvPr>
        </p:nvSpPr>
        <p:spPr>
          <a:xfrm rot="5400000">
            <a:off x="7503600" y="2326893"/>
            <a:ext cx="50715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6" name="Google Shape;596;g226a777e3cf_0_1536"/>
          <p:cNvSpPr txBox="1"/>
          <p:nvPr>
            <p:ph idx="1" type="body"/>
          </p:nvPr>
        </p:nvSpPr>
        <p:spPr>
          <a:xfrm rot="5400000">
            <a:off x="2169600" y="-225807"/>
            <a:ext cx="50715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97" name="Google Shape;597;g226a777e3cf_0_15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8" name="Google Shape;598;g226a777e3cf_0_15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9" name="Google Shape;599;g226a777e3cf_0_15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7" name="Shape 607"/>
        <p:cNvGrpSpPr/>
        <p:nvPr/>
      </p:nvGrpSpPr>
      <p:grpSpPr>
        <a:xfrm>
          <a:off x="0" y="0"/>
          <a:ext cx="0" cy="0"/>
          <a:chOff x="0" y="0"/>
          <a:chExt cx="0" cy="0"/>
        </a:xfrm>
      </p:grpSpPr>
      <p:sp>
        <p:nvSpPr>
          <p:cNvPr id="608" name="Google Shape;608;g226a777e3cf_0_1549"/>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9" name="Google Shape;609;g226a777e3cf_0_1549"/>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10" name="Google Shape;610;g226a777e3cf_0_154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1" name="Google Shape;611;g226a777e3cf_0_154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2" name="Google Shape;612;g226a777e3cf_0_15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3" name="Shape 613"/>
        <p:cNvGrpSpPr/>
        <p:nvPr/>
      </p:nvGrpSpPr>
      <p:grpSpPr>
        <a:xfrm>
          <a:off x="0" y="0"/>
          <a:ext cx="0" cy="0"/>
          <a:chOff x="0" y="0"/>
          <a:chExt cx="0" cy="0"/>
        </a:xfrm>
      </p:grpSpPr>
      <p:sp>
        <p:nvSpPr>
          <p:cNvPr id="614" name="Google Shape;614;g226a777e3cf_0_1555"/>
          <p:cNvSpPr txBox="1"/>
          <p:nvPr>
            <p:ph type="ctrTitle"/>
          </p:nvPr>
        </p:nvSpPr>
        <p:spPr>
          <a:xfrm>
            <a:off x="1524000" y="136343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Inter ExtraBold"/>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5" name="Google Shape;615;g226a777e3cf_0_1555"/>
          <p:cNvSpPr txBox="1"/>
          <p:nvPr>
            <p:ph idx="1" type="subTitle"/>
          </p:nvPr>
        </p:nvSpPr>
        <p:spPr>
          <a:xfrm>
            <a:off x="1524000" y="384310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616" name="Google Shape;616;g226a777e3cf_0_15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7" name="Google Shape;617;g226a777e3cf_0_15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8" name="Google Shape;618;g226a777e3cf_0_15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9" name="Shape 619"/>
        <p:cNvGrpSpPr/>
        <p:nvPr/>
      </p:nvGrpSpPr>
      <p:grpSpPr>
        <a:xfrm>
          <a:off x="0" y="0"/>
          <a:ext cx="0" cy="0"/>
          <a:chOff x="0" y="0"/>
          <a:chExt cx="0" cy="0"/>
        </a:xfrm>
      </p:grpSpPr>
      <p:sp>
        <p:nvSpPr>
          <p:cNvPr id="620" name="Google Shape;620;g226a777e3cf_0_1561"/>
          <p:cNvSpPr txBox="1"/>
          <p:nvPr>
            <p:ph type="title"/>
          </p:nvPr>
        </p:nvSpPr>
        <p:spPr>
          <a:xfrm>
            <a:off x="831850" y="1729150"/>
            <a:ext cx="10515600" cy="16998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Inter ExtraBold"/>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1" name="Google Shape;621;g226a777e3cf_0_1561"/>
          <p:cNvSpPr txBox="1"/>
          <p:nvPr>
            <p:ph idx="1" type="body"/>
          </p:nvPr>
        </p:nvSpPr>
        <p:spPr>
          <a:xfrm>
            <a:off x="831850" y="3607725"/>
            <a:ext cx="10515600" cy="24819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929294"/>
              </a:buClr>
              <a:buSzPts val="2400"/>
              <a:buNone/>
              <a:defRPr sz="2400">
                <a:solidFill>
                  <a:srgbClr val="929294"/>
                </a:solidFill>
              </a:defRPr>
            </a:lvl1pPr>
            <a:lvl2pPr indent="-228600" lvl="1" marL="914400" rtl="0" algn="l">
              <a:lnSpc>
                <a:spcPct val="90000"/>
              </a:lnSpc>
              <a:spcBef>
                <a:spcPts val="500"/>
              </a:spcBef>
              <a:spcAft>
                <a:spcPts val="0"/>
              </a:spcAft>
              <a:buClr>
                <a:srgbClr val="929294"/>
              </a:buClr>
              <a:buSzPts val="2000"/>
              <a:buNone/>
              <a:defRPr sz="2000">
                <a:solidFill>
                  <a:srgbClr val="929294"/>
                </a:solidFill>
              </a:defRPr>
            </a:lvl2pPr>
            <a:lvl3pPr indent="-228600" lvl="2" marL="1371600" rtl="0" algn="l">
              <a:lnSpc>
                <a:spcPct val="90000"/>
              </a:lnSpc>
              <a:spcBef>
                <a:spcPts val="500"/>
              </a:spcBef>
              <a:spcAft>
                <a:spcPts val="0"/>
              </a:spcAft>
              <a:buClr>
                <a:srgbClr val="929294"/>
              </a:buClr>
              <a:buSzPts val="1800"/>
              <a:buNone/>
              <a:defRPr sz="1800">
                <a:solidFill>
                  <a:srgbClr val="929294"/>
                </a:solidFill>
              </a:defRPr>
            </a:lvl3pPr>
            <a:lvl4pPr indent="-228600" lvl="3" marL="1828800" rtl="0" algn="l">
              <a:lnSpc>
                <a:spcPct val="90000"/>
              </a:lnSpc>
              <a:spcBef>
                <a:spcPts val="500"/>
              </a:spcBef>
              <a:spcAft>
                <a:spcPts val="0"/>
              </a:spcAft>
              <a:buClr>
                <a:srgbClr val="929294"/>
              </a:buClr>
              <a:buSzPts val="1600"/>
              <a:buNone/>
              <a:defRPr sz="1600">
                <a:solidFill>
                  <a:srgbClr val="929294"/>
                </a:solidFill>
              </a:defRPr>
            </a:lvl4pPr>
            <a:lvl5pPr indent="-228600" lvl="4" marL="2286000" rtl="0" algn="l">
              <a:lnSpc>
                <a:spcPct val="90000"/>
              </a:lnSpc>
              <a:spcBef>
                <a:spcPts val="500"/>
              </a:spcBef>
              <a:spcAft>
                <a:spcPts val="0"/>
              </a:spcAft>
              <a:buClr>
                <a:srgbClr val="929294"/>
              </a:buClr>
              <a:buSzPts val="1600"/>
              <a:buNone/>
              <a:defRPr sz="1600">
                <a:solidFill>
                  <a:srgbClr val="929294"/>
                </a:solidFill>
              </a:defRPr>
            </a:lvl5pPr>
            <a:lvl6pPr indent="-228600" lvl="5" marL="2743200" rtl="0" algn="l">
              <a:lnSpc>
                <a:spcPct val="90000"/>
              </a:lnSpc>
              <a:spcBef>
                <a:spcPts val="500"/>
              </a:spcBef>
              <a:spcAft>
                <a:spcPts val="0"/>
              </a:spcAft>
              <a:buClr>
                <a:srgbClr val="929294"/>
              </a:buClr>
              <a:buSzPts val="1600"/>
              <a:buNone/>
              <a:defRPr sz="1600">
                <a:solidFill>
                  <a:srgbClr val="929294"/>
                </a:solidFill>
              </a:defRPr>
            </a:lvl6pPr>
            <a:lvl7pPr indent="-228600" lvl="6" marL="3200400" rtl="0" algn="l">
              <a:lnSpc>
                <a:spcPct val="90000"/>
              </a:lnSpc>
              <a:spcBef>
                <a:spcPts val="500"/>
              </a:spcBef>
              <a:spcAft>
                <a:spcPts val="0"/>
              </a:spcAft>
              <a:buClr>
                <a:srgbClr val="929294"/>
              </a:buClr>
              <a:buSzPts val="1600"/>
              <a:buNone/>
              <a:defRPr sz="1600">
                <a:solidFill>
                  <a:srgbClr val="929294"/>
                </a:solidFill>
              </a:defRPr>
            </a:lvl7pPr>
            <a:lvl8pPr indent="-228600" lvl="7" marL="3657600" rtl="0" algn="l">
              <a:lnSpc>
                <a:spcPct val="90000"/>
              </a:lnSpc>
              <a:spcBef>
                <a:spcPts val="500"/>
              </a:spcBef>
              <a:spcAft>
                <a:spcPts val="0"/>
              </a:spcAft>
              <a:buClr>
                <a:srgbClr val="929294"/>
              </a:buClr>
              <a:buSzPts val="1600"/>
              <a:buNone/>
              <a:defRPr sz="1600">
                <a:solidFill>
                  <a:srgbClr val="929294"/>
                </a:solidFill>
              </a:defRPr>
            </a:lvl8pPr>
            <a:lvl9pPr indent="-228600" lvl="8" marL="4114800" rtl="0" algn="l">
              <a:lnSpc>
                <a:spcPct val="90000"/>
              </a:lnSpc>
              <a:spcBef>
                <a:spcPts val="500"/>
              </a:spcBef>
              <a:spcAft>
                <a:spcPts val="0"/>
              </a:spcAft>
              <a:buClr>
                <a:srgbClr val="929294"/>
              </a:buClr>
              <a:buSzPts val="1600"/>
              <a:buNone/>
              <a:defRPr sz="1600">
                <a:solidFill>
                  <a:srgbClr val="929294"/>
                </a:solidFill>
              </a:defRPr>
            </a:lvl9pPr>
          </a:lstStyle>
          <a:p/>
        </p:txBody>
      </p:sp>
      <p:sp>
        <p:nvSpPr>
          <p:cNvPr id="622" name="Google Shape;622;g226a777e3cf_0_15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3" name="Google Shape;623;g226a777e3cf_0_15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4" name="Google Shape;624;g226a777e3cf_0_15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5" name="Shape 625"/>
        <p:cNvGrpSpPr/>
        <p:nvPr/>
      </p:nvGrpSpPr>
      <p:grpSpPr>
        <a:xfrm>
          <a:off x="0" y="0"/>
          <a:ext cx="0" cy="0"/>
          <a:chOff x="0" y="0"/>
          <a:chExt cx="0" cy="0"/>
        </a:xfrm>
      </p:grpSpPr>
      <p:sp>
        <p:nvSpPr>
          <p:cNvPr id="626" name="Google Shape;626;g226a777e3cf_0_1567"/>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7" name="Google Shape;627;g226a777e3cf_0_1567"/>
          <p:cNvSpPr txBox="1"/>
          <p:nvPr>
            <p:ph idx="1" type="body"/>
          </p:nvPr>
        </p:nvSpPr>
        <p:spPr>
          <a:xfrm>
            <a:off x="838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28" name="Google Shape;628;g226a777e3cf_0_1567"/>
          <p:cNvSpPr txBox="1"/>
          <p:nvPr>
            <p:ph idx="2" type="body"/>
          </p:nvPr>
        </p:nvSpPr>
        <p:spPr>
          <a:xfrm>
            <a:off x="6172200" y="2235283"/>
            <a:ext cx="5181600" cy="3941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29" name="Google Shape;629;g226a777e3cf_0_15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0" name="Google Shape;630;g226a777e3cf_0_15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1" name="Google Shape;631;g226a777e3cf_0_15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3.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4.xml"/><Relationship Id="rId12" Type="http://schemas.openxmlformats.org/officeDocument/2006/relationships/slideLayout" Target="../slideLayouts/slideLayout35.xml"/><Relationship Id="rId1" Type="http://schemas.openxmlformats.org/officeDocument/2006/relationships/image" Target="../media/image3.jp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image" Target="../media/image4.jp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7.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13.jp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2.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4.jp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10.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 Type="http://schemas.openxmlformats.org/officeDocument/2006/relationships/image" Target="../media/image13.jpg"/><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8.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0" Type="http://schemas.openxmlformats.org/officeDocument/2006/relationships/slideLayout" Target="../slideLayouts/slideLayout92.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1" Type="http://schemas.openxmlformats.org/officeDocument/2006/relationships/image" Target="../media/image21.jpg"/><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5.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3" Type="http://schemas.openxmlformats.org/officeDocument/2006/relationships/slideLayout" Target="../slideLayouts/slideLayout107.xml"/><Relationship Id="rId12" Type="http://schemas.openxmlformats.org/officeDocument/2006/relationships/slideLayout" Target="../slideLayouts/slideLayout106.xml"/><Relationship Id="rId1" Type="http://schemas.openxmlformats.org/officeDocument/2006/relationships/image" Target="../media/image22.jpg"/><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4"/>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7" name="Google Shape;7;p4"/>
          <p:cNvSpPr txBox="1"/>
          <p:nvPr>
            <p:ph type="title"/>
          </p:nvPr>
        </p:nvSpPr>
        <p:spPr>
          <a:xfrm>
            <a:off x="838200" y="909720"/>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ExtraBold"/>
              <a:buNone/>
              <a:defRPr b="0" i="0" sz="4400" u="none" cap="none" strike="noStrike">
                <a:solidFill>
                  <a:schemeClr val="dk1"/>
                </a:solidFill>
                <a:latin typeface="Inter ExtraBold"/>
                <a:ea typeface="Inter ExtraBold"/>
                <a:cs typeface="Inter ExtraBold"/>
                <a:sym typeface="Inter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4"/>
          <p:cNvSpPr txBox="1"/>
          <p:nvPr>
            <p:ph idx="1" type="body"/>
          </p:nvPr>
        </p:nvSpPr>
        <p:spPr>
          <a:xfrm>
            <a:off x="838200" y="2427315"/>
            <a:ext cx="10515600" cy="374964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a:ea typeface="Inter"/>
                <a:cs typeface="Inter"/>
                <a:sym typeface="Inte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9pPr>
          </a:lstStyle>
          <a:p/>
        </p:txBody>
      </p:sp>
      <p:sp>
        <p:nvSpPr>
          <p:cNvPr id="9" name="Google Shape;9;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10" name="Google Shape;1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11" name="Google Shape;1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29294"/>
                </a:solidFill>
                <a:latin typeface="Inter"/>
                <a:ea typeface="Inter"/>
                <a:cs typeface="Inter"/>
                <a:sym typeface="Inter"/>
              </a:defRPr>
            </a:lvl1pPr>
            <a:lvl2pPr indent="0" lvl="1" marL="0" marR="0" rtl="0" algn="r">
              <a:spcBef>
                <a:spcPts val="0"/>
              </a:spcBef>
              <a:buNone/>
              <a:defRPr b="0" i="0" sz="1200" u="none" cap="none" strike="noStrike">
                <a:solidFill>
                  <a:srgbClr val="929294"/>
                </a:solidFill>
                <a:latin typeface="Inter"/>
                <a:ea typeface="Inter"/>
                <a:cs typeface="Inter"/>
                <a:sym typeface="Inter"/>
              </a:defRPr>
            </a:lvl2pPr>
            <a:lvl3pPr indent="0" lvl="2" marL="0" marR="0" rtl="0" algn="r">
              <a:spcBef>
                <a:spcPts val="0"/>
              </a:spcBef>
              <a:buNone/>
              <a:defRPr b="0" i="0" sz="1200" u="none" cap="none" strike="noStrike">
                <a:solidFill>
                  <a:srgbClr val="929294"/>
                </a:solidFill>
                <a:latin typeface="Inter"/>
                <a:ea typeface="Inter"/>
                <a:cs typeface="Inter"/>
                <a:sym typeface="Inter"/>
              </a:defRPr>
            </a:lvl3pPr>
            <a:lvl4pPr indent="0" lvl="3" marL="0" marR="0" rtl="0" algn="r">
              <a:spcBef>
                <a:spcPts val="0"/>
              </a:spcBef>
              <a:buNone/>
              <a:defRPr b="0" i="0" sz="1200" u="none" cap="none" strike="noStrike">
                <a:solidFill>
                  <a:srgbClr val="929294"/>
                </a:solidFill>
                <a:latin typeface="Inter"/>
                <a:ea typeface="Inter"/>
                <a:cs typeface="Inter"/>
                <a:sym typeface="Inter"/>
              </a:defRPr>
            </a:lvl4pPr>
            <a:lvl5pPr indent="0" lvl="4" marL="0" marR="0" rtl="0" algn="r">
              <a:spcBef>
                <a:spcPts val="0"/>
              </a:spcBef>
              <a:buNone/>
              <a:defRPr b="0" i="0" sz="1200" u="none" cap="none" strike="noStrike">
                <a:solidFill>
                  <a:srgbClr val="929294"/>
                </a:solidFill>
                <a:latin typeface="Inter"/>
                <a:ea typeface="Inter"/>
                <a:cs typeface="Inter"/>
                <a:sym typeface="Inter"/>
              </a:defRPr>
            </a:lvl5pPr>
            <a:lvl6pPr indent="0" lvl="5" marL="0" marR="0" rtl="0" algn="r">
              <a:spcBef>
                <a:spcPts val="0"/>
              </a:spcBef>
              <a:buNone/>
              <a:defRPr b="0" i="0" sz="1200" u="none" cap="none" strike="noStrike">
                <a:solidFill>
                  <a:srgbClr val="929294"/>
                </a:solidFill>
                <a:latin typeface="Inter"/>
                <a:ea typeface="Inter"/>
                <a:cs typeface="Inter"/>
                <a:sym typeface="Inter"/>
              </a:defRPr>
            </a:lvl6pPr>
            <a:lvl7pPr indent="0" lvl="6" marL="0" marR="0" rtl="0" algn="r">
              <a:spcBef>
                <a:spcPts val="0"/>
              </a:spcBef>
              <a:buNone/>
              <a:defRPr b="0" i="0" sz="1200" u="none" cap="none" strike="noStrike">
                <a:solidFill>
                  <a:srgbClr val="929294"/>
                </a:solidFill>
                <a:latin typeface="Inter"/>
                <a:ea typeface="Inter"/>
                <a:cs typeface="Inter"/>
                <a:sym typeface="Inter"/>
              </a:defRPr>
            </a:lvl7pPr>
            <a:lvl8pPr indent="0" lvl="7" marL="0" marR="0" rtl="0" algn="r">
              <a:spcBef>
                <a:spcPts val="0"/>
              </a:spcBef>
              <a:buNone/>
              <a:defRPr b="0" i="0" sz="1200" u="none" cap="none" strike="noStrike">
                <a:solidFill>
                  <a:srgbClr val="929294"/>
                </a:solidFill>
                <a:latin typeface="Inter"/>
                <a:ea typeface="Inter"/>
                <a:cs typeface="Inter"/>
                <a:sym typeface="Inter"/>
              </a:defRPr>
            </a:lvl8pPr>
            <a:lvl9pPr indent="0" lvl="8" marL="0" marR="0" rtl="0" algn="r">
              <a:spcBef>
                <a:spcPts val="0"/>
              </a:spcBef>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id="84" name="Google Shape;84;p6"/>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85" name="Google Shape;85;p6"/>
          <p:cNvSpPr txBox="1"/>
          <p:nvPr>
            <p:ph type="title"/>
          </p:nvPr>
        </p:nvSpPr>
        <p:spPr>
          <a:xfrm>
            <a:off x="838200" y="1492852"/>
            <a:ext cx="10515600" cy="92875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ExtraBold"/>
              <a:buNone/>
              <a:defRPr b="0" i="0" sz="4400" u="none" cap="none" strike="noStrike">
                <a:solidFill>
                  <a:schemeClr val="dk1"/>
                </a:solidFill>
                <a:latin typeface="Inter ExtraBold"/>
                <a:ea typeface="Inter ExtraBold"/>
                <a:cs typeface="Inter ExtraBold"/>
                <a:sym typeface="Inter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6"/>
          <p:cNvSpPr txBox="1"/>
          <p:nvPr>
            <p:ph idx="1" type="body"/>
          </p:nvPr>
        </p:nvSpPr>
        <p:spPr>
          <a:xfrm>
            <a:off x="838200" y="2427315"/>
            <a:ext cx="10515600" cy="374964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a:ea typeface="Inter"/>
                <a:cs typeface="Inter"/>
                <a:sym typeface="Inte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9pPr>
          </a:lstStyle>
          <a:p/>
        </p:txBody>
      </p:sp>
      <p:sp>
        <p:nvSpPr>
          <p:cNvPr id="87" name="Google Shape;8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88" name="Google Shape;8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89" name="Google Shape;8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29294"/>
                </a:solidFill>
                <a:latin typeface="Inter"/>
                <a:ea typeface="Inter"/>
                <a:cs typeface="Inter"/>
                <a:sym typeface="Inter"/>
              </a:defRPr>
            </a:lvl1pPr>
            <a:lvl2pPr indent="0" lvl="1" marL="0" marR="0" rtl="0" algn="r">
              <a:spcBef>
                <a:spcPts val="0"/>
              </a:spcBef>
              <a:buNone/>
              <a:defRPr b="0" i="0" sz="1200" u="none" cap="none" strike="noStrike">
                <a:solidFill>
                  <a:srgbClr val="929294"/>
                </a:solidFill>
                <a:latin typeface="Inter"/>
                <a:ea typeface="Inter"/>
                <a:cs typeface="Inter"/>
                <a:sym typeface="Inter"/>
              </a:defRPr>
            </a:lvl2pPr>
            <a:lvl3pPr indent="0" lvl="2" marL="0" marR="0" rtl="0" algn="r">
              <a:spcBef>
                <a:spcPts val="0"/>
              </a:spcBef>
              <a:buNone/>
              <a:defRPr b="0" i="0" sz="1200" u="none" cap="none" strike="noStrike">
                <a:solidFill>
                  <a:srgbClr val="929294"/>
                </a:solidFill>
                <a:latin typeface="Inter"/>
                <a:ea typeface="Inter"/>
                <a:cs typeface="Inter"/>
                <a:sym typeface="Inter"/>
              </a:defRPr>
            </a:lvl3pPr>
            <a:lvl4pPr indent="0" lvl="3" marL="0" marR="0" rtl="0" algn="r">
              <a:spcBef>
                <a:spcPts val="0"/>
              </a:spcBef>
              <a:buNone/>
              <a:defRPr b="0" i="0" sz="1200" u="none" cap="none" strike="noStrike">
                <a:solidFill>
                  <a:srgbClr val="929294"/>
                </a:solidFill>
                <a:latin typeface="Inter"/>
                <a:ea typeface="Inter"/>
                <a:cs typeface="Inter"/>
                <a:sym typeface="Inter"/>
              </a:defRPr>
            </a:lvl4pPr>
            <a:lvl5pPr indent="0" lvl="4" marL="0" marR="0" rtl="0" algn="r">
              <a:spcBef>
                <a:spcPts val="0"/>
              </a:spcBef>
              <a:buNone/>
              <a:defRPr b="0" i="0" sz="1200" u="none" cap="none" strike="noStrike">
                <a:solidFill>
                  <a:srgbClr val="929294"/>
                </a:solidFill>
                <a:latin typeface="Inter"/>
                <a:ea typeface="Inter"/>
                <a:cs typeface="Inter"/>
                <a:sym typeface="Inter"/>
              </a:defRPr>
            </a:lvl5pPr>
            <a:lvl6pPr indent="0" lvl="5" marL="0" marR="0" rtl="0" algn="r">
              <a:spcBef>
                <a:spcPts val="0"/>
              </a:spcBef>
              <a:buNone/>
              <a:defRPr b="0" i="0" sz="1200" u="none" cap="none" strike="noStrike">
                <a:solidFill>
                  <a:srgbClr val="929294"/>
                </a:solidFill>
                <a:latin typeface="Inter"/>
                <a:ea typeface="Inter"/>
                <a:cs typeface="Inter"/>
                <a:sym typeface="Inter"/>
              </a:defRPr>
            </a:lvl6pPr>
            <a:lvl7pPr indent="0" lvl="6" marL="0" marR="0" rtl="0" algn="r">
              <a:spcBef>
                <a:spcPts val="0"/>
              </a:spcBef>
              <a:buNone/>
              <a:defRPr b="0" i="0" sz="1200" u="none" cap="none" strike="noStrike">
                <a:solidFill>
                  <a:srgbClr val="929294"/>
                </a:solidFill>
                <a:latin typeface="Inter"/>
                <a:ea typeface="Inter"/>
                <a:cs typeface="Inter"/>
                <a:sym typeface="Inter"/>
              </a:defRPr>
            </a:lvl7pPr>
            <a:lvl8pPr indent="0" lvl="7" marL="0" marR="0" rtl="0" algn="r">
              <a:spcBef>
                <a:spcPts val="0"/>
              </a:spcBef>
              <a:buNone/>
              <a:defRPr b="0" i="0" sz="1200" u="none" cap="none" strike="noStrike">
                <a:solidFill>
                  <a:srgbClr val="929294"/>
                </a:solidFill>
                <a:latin typeface="Inter"/>
                <a:ea typeface="Inter"/>
                <a:cs typeface="Inter"/>
                <a:sym typeface="Inter"/>
              </a:defRPr>
            </a:lvl8pPr>
            <a:lvl9pPr indent="0" lvl="8" marL="0" marR="0" rtl="0" algn="r">
              <a:spcBef>
                <a:spcPts val="0"/>
              </a:spcBef>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g2261015ee21_0_350"/>
          <p:cNvSpPr txBox="1"/>
          <p:nvPr>
            <p:ph type="title"/>
          </p:nvPr>
        </p:nvSpPr>
        <p:spPr>
          <a:xfrm>
            <a:off x="512064" y="411480"/>
            <a:ext cx="11192400" cy="6036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F15E5D"/>
              </a:buClr>
              <a:buSzPts val="4600"/>
              <a:buFont typeface="Arial"/>
              <a:buNone/>
              <a:defRPr b="0" i="0" sz="4600" u="none" cap="none" strike="noStrike">
                <a:solidFill>
                  <a:srgbClr val="F15E5D"/>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3" name="Google Shape;163;g2261015ee21_0_350"/>
          <p:cNvSpPr txBox="1"/>
          <p:nvPr>
            <p:ph idx="1" type="body"/>
          </p:nvPr>
        </p:nvSpPr>
        <p:spPr>
          <a:xfrm>
            <a:off x="557784" y="2057400"/>
            <a:ext cx="9327000" cy="36576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12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lnSpc>
                <a:spcPct val="100000"/>
              </a:lnSpc>
              <a:spcBef>
                <a:spcPts val="12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17500" lvl="2" marL="1371600" marR="0" rtl="0" algn="l">
              <a:lnSpc>
                <a:spcPct val="100000"/>
              </a:lnSpc>
              <a:spcBef>
                <a:spcPts val="2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4" name="Google Shape;164;g2261015ee21_0_3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rgbClr val="888888"/>
                </a:solidFill>
                <a:latin typeface="Arial"/>
                <a:ea typeface="Arial"/>
                <a:cs typeface="Arial"/>
                <a:sym typeface="Arial"/>
              </a:defRPr>
            </a:lvl1pPr>
            <a:lvl2pPr indent="0" lvl="1" marL="0" marR="0" rtl="0" algn="r">
              <a:spcBef>
                <a:spcPts val="0"/>
              </a:spcBef>
              <a:buNone/>
              <a:defRPr b="0" i="0" sz="1000" u="none" cap="none" strike="noStrike">
                <a:solidFill>
                  <a:srgbClr val="888888"/>
                </a:solidFill>
                <a:latin typeface="Arial"/>
                <a:ea typeface="Arial"/>
                <a:cs typeface="Arial"/>
                <a:sym typeface="Arial"/>
              </a:defRPr>
            </a:lvl2pPr>
            <a:lvl3pPr indent="0" lvl="2" marL="0" marR="0" rtl="0" algn="r">
              <a:spcBef>
                <a:spcPts val="0"/>
              </a:spcBef>
              <a:buNone/>
              <a:defRPr b="0" i="0" sz="1000" u="none" cap="none" strike="noStrike">
                <a:solidFill>
                  <a:srgbClr val="888888"/>
                </a:solidFill>
                <a:latin typeface="Arial"/>
                <a:ea typeface="Arial"/>
                <a:cs typeface="Arial"/>
                <a:sym typeface="Arial"/>
              </a:defRPr>
            </a:lvl3pPr>
            <a:lvl4pPr indent="0" lvl="3" marL="0" marR="0" rtl="0" algn="r">
              <a:spcBef>
                <a:spcPts val="0"/>
              </a:spcBef>
              <a:buNone/>
              <a:defRPr b="0" i="0" sz="1000" u="none" cap="none" strike="noStrike">
                <a:solidFill>
                  <a:srgbClr val="888888"/>
                </a:solidFill>
                <a:latin typeface="Arial"/>
                <a:ea typeface="Arial"/>
                <a:cs typeface="Arial"/>
                <a:sym typeface="Arial"/>
              </a:defRPr>
            </a:lvl4pPr>
            <a:lvl5pPr indent="0" lvl="4" marL="0" marR="0" rtl="0" algn="r">
              <a:spcBef>
                <a:spcPts val="0"/>
              </a:spcBef>
              <a:buNone/>
              <a:defRPr b="0" i="0" sz="1000" u="none" cap="none" strike="noStrike">
                <a:solidFill>
                  <a:srgbClr val="888888"/>
                </a:solidFill>
                <a:latin typeface="Arial"/>
                <a:ea typeface="Arial"/>
                <a:cs typeface="Arial"/>
                <a:sym typeface="Arial"/>
              </a:defRPr>
            </a:lvl5pPr>
            <a:lvl6pPr indent="0" lvl="5" marL="0" marR="0" rtl="0" algn="r">
              <a:spcBef>
                <a:spcPts val="0"/>
              </a:spcBef>
              <a:buNone/>
              <a:defRPr b="0" i="0" sz="1000" u="none" cap="none" strike="noStrike">
                <a:solidFill>
                  <a:srgbClr val="888888"/>
                </a:solidFill>
                <a:latin typeface="Arial"/>
                <a:ea typeface="Arial"/>
                <a:cs typeface="Arial"/>
                <a:sym typeface="Arial"/>
              </a:defRPr>
            </a:lvl6pPr>
            <a:lvl7pPr indent="0" lvl="6" marL="0" marR="0" rtl="0" algn="r">
              <a:spcBef>
                <a:spcPts val="0"/>
              </a:spcBef>
              <a:buNone/>
              <a:defRPr b="0" i="0" sz="1000" u="none" cap="none" strike="noStrike">
                <a:solidFill>
                  <a:srgbClr val="888888"/>
                </a:solidFill>
                <a:latin typeface="Arial"/>
                <a:ea typeface="Arial"/>
                <a:cs typeface="Arial"/>
                <a:sym typeface="Arial"/>
              </a:defRPr>
            </a:lvl7pPr>
            <a:lvl8pPr indent="0" lvl="7" marL="0" marR="0" rtl="0" algn="r">
              <a:spcBef>
                <a:spcPts val="0"/>
              </a:spcBef>
              <a:buNone/>
              <a:defRPr b="0" i="0" sz="1000" u="none" cap="none" strike="noStrike">
                <a:solidFill>
                  <a:srgbClr val="888888"/>
                </a:solidFill>
                <a:latin typeface="Arial"/>
                <a:ea typeface="Arial"/>
                <a:cs typeface="Arial"/>
                <a:sym typeface="Arial"/>
              </a:defRPr>
            </a:lvl8pPr>
            <a:lvl9pPr indent="0" lvl="8" marL="0" marR="0" rtl="0" algn="r">
              <a:spcBef>
                <a:spcPts val="0"/>
              </a:spcBef>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65" name="Google Shape;165;g2261015ee21_0_350"/>
          <p:cNvPicPr preferRelativeResize="0"/>
          <p:nvPr/>
        </p:nvPicPr>
        <p:blipFill rotWithShape="1">
          <a:blip r:embed="rId1">
            <a:alphaModFix/>
          </a:blip>
          <a:srcRect b="0" l="0" r="0" t="0"/>
          <a:stretch/>
        </p:blipFill>
        <p:spPr>
          <a:xfrm>
            <a:off x="317770" y="5637892"/>
            <a:ext cx="1828530" cy="72633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pic>
        <p:nvPicPr>
          <p:cNvPr id="211" name="Google Shape;211;g2261015ee21_0_1493"/>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212" name="Google Shape;212;g2261015ee21_0_1493"/>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ExtraBold"/>
              <a:buNone/>
              <a:defRPr b="0" i="0" sz="4400" u="none" cap="none" strike="noStrike">
                <a:solidFill>
                  <a:schemeClr val="dk1"/>
                </a:solidFill>
                <a:latin typeface="Inter ExtraBold"/>
                <a:ea typeface="Inter ExtraBold"/>
                <a:cs typeface="Inter ExtraBold"/>
                <a:sym typeface="Inter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3" name="Google Shape;213;g2261015ee21_0_1493"/>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a:ea typeface="Inter"/>
                <a:cs typeface="Inter"/>
                <a:sym typeface="Inte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9pPr>
          </a:lstStyle>
          <a:p/>
        </p:txBody>
      </p:sp>
      <p:sp>
        <p:nvSpPr>
          <p:cNvPr id="214" name="Google Shape;214;g2261015ee21_0_14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215" name="Google Shape;215;g2261015ee21_0_14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216" name="Google Shape;216;g2261015ee21_0_14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29294"/>
                </a:solidFill>
                <a:latin typeface="Inter"/>
                <a:ea typeface="Inter"/>
                <a:cs typeface="Inter"/>
                <a:sym typeface="Inter"/>
              </a:defRPr>
            </a:lvl1pPr>
            <a:lvl2pPr indent="0" lvl="1" marL="0" marR="0" rtl="0" algn="r">
              <a:spcBef>
                <a:spcPts val="0"/>
              </a:spcBef>
              <a:buNone/>
              <a:defRPr b="0" i="0" sz="1200" u="none" cap="none" strike="noStrike">
                <a:solidFill>
                  <a:srgbClr val="929294"/>
                </a:solidFill>
                <a:latin typeface="Inter"/>
                <a:ea typeface="Inter"/>
                <a:cs typeface="Inter"/>
                <a:sym typeface="Inter"/>
              </a:defRPr>
            </a:lvl2pPr>
            <a:lvl3pPr indent="0" lvl="2" marL="0" marR="0" rtl="0" algn="r">
              <a:spcBef>
                <a:spcPts val="0"/>
              </a:spcBef>
              <a:buNone/>
              <a:defRPr b="0" i="0" sz="1200" u="none" cap="none" strike="noStrike">
                <a:solidFill>
                  <a:srgbClr val="929294"/>
                </a:solidFill>
                <a:latin typeface="Inter"/>
                <a:ea typeface="Inter"/>
                <a:cs typeface="Inter"/>
                <a:sym typeface="Inter"/>
              </a:defRPr>
            </a:lvl3pPr>
            <a:lvl4pPr indent="0" lvl="3" marL="0" marR="0" rtl="0" algn="r">
              <a:spcBef>
                <a:spcPts val="0"/>
              </a:spcBef>
              <a:buNone/>
              <a:defRPr b="0" i="0" sz="1200" u="none" cap="none" strike="noStrike">
                <a:solidFill>
                  <a:srgbClr val="929294"/>
                </a:solidFill>
                <a:latin typeface="Inter"/>
                <a:ea typeface="Inter"/>
                <a:cs typeface="Inter"/>
                <a:sym typeface="Inter"/>
              </a:defRPr>
            </a:lvl4pPr>
            <a:lvl5pPr indent="0" lvl="4" marL="0" marR="0" rtl="0" algn="r">
              <a:spcBef>
                <a:spcPts val="0"/>
              </a:spcBef>
              <a:buNone/>
              <a:defRPr b="0" i="0" sz="1200" u="none" cap="none" strike="noStrike">
                <a:solidFill>
                  <a:srgbClr val="929294"/>
                </a:solidFill>
                <a:latin typeface="Inter"/>
                <a:ea typeface="Inter"/>
                <a:cs typeface="Inter"/>
                <a:sym typeface="Inter"/>
              </a:defRPr>
            </a:lvl5pPr>
            <a:lvl6pPr indent="0" lvl="5" marL="0" marR="0" rtl="0" algn="r">
              <a:spcBef>
                <a:spcPts val="0"/>
              </a:spcBef>
              <a:buNone/>
              <a:defRPr b="0" i="0" sz="1200" u="none" cap="none" strike="noStrike">
                <a:solidFill>
                  <a:srgbClr val="929294"/>
                </a:solidFill>
                <a:latin typeface="Inter"/>
                <a:ea typeface="Inter"/>
                <a:cs typeface="Inter"/>
                <a:sym typeface="Inter"/>
              </a:defRPr>
            </a:lvl6pPr>
            <a:lvl7pPr indent="0" lvl="6" marL="0" marR="0" rtl="0" algn="r">
              <a:spcBef>
                <a:spcPts val="0"/>
              </a:spcBef>
              <a:buNone/>
              <a:defRPr b="0" i="0" sz="1200" u="none" cap="none" strike="noStrike">
                <a:solidFill>
                  <a:srgbClr val="929294"/>
                </a:solidFill>
                <a:latin typeface="Inter"/>
                <a:ea typeface="Inter"/>
                <a:cs typeface="Inter"/>
                <a:sym typeface="Inter"/>
              </a:defRPr>
            </a:lvl7pPr>
            <a:lvl8pPr indent="0" lvl="7" marL="0" marR="0" rtl="0" algn="r">
              <a:spcBef>
                <a:spcPts val="0"/>
              </a:spcBef>
              <a:buNone/>
              <a:defRPr b="0" i="0" sz="1200" u="none" cap="none" strike="noStrike">
                <a:solidFill>
                  <a:srgbClr val="929294"/>
                </a:solidFill>
                <a:latin typeface="Inter"/>
                <a:ea typeface="Inter"/>
                <a:cs typeface="Inter"/>
                <a:sym typeface="Inter"/>
              </a:defRPr>
            </a:lvl8pPr>
            <a:lvl9pPr indent="0" lvl="8" marL="0" marR="0" rtl="0" algn="r">
              <a:spcBef>
                <a:spcPts val="0"/>
              </a:spcBef>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pic>
        <p:nvPicPr>
          <p:cNvPr id="289" name="Google Shape;289;g2261015ee21_0_1571"/>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290" name="Google Shape;290;g2261015ee21_0_1571"/>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ExtraBold"/>
              <a:buNone/>
              <a:defRPr b="0" i="0" sz="4400" u="none" cap="none" strike="noStrike">
                <a:solidFill>
                  <a:schemeClr val="dk1"/>
                </a:solidFill>
                <a:latin typeface="Inter ExtraBold"/>
                <a:ea typeface="Inter ExtraBold"/>
                <a:cs typeface="Inter ExtraBold"/>
                <a:sym typeface="Inter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1" name="Google Shape;291;g2261015ee21_0_1571"/>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a:ea typeface="Inter"/>
                <a:cs typeface="Inter"/>
                <a:sym typeface="Inte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9pPr>
          </a:lstStyle>
          <a:p/>
        </p:txBody>
      </p:sp>
      <p:sp>
        <p:nvSpPr>
          <p:cNvPr id="292" name="Google Shape;292;g2261015ee21_0_15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293" name="Google Shape;293;g2261015ee21_0_15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294" name="Google Shape;294;g2261015ee21_0_15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29294"/>
                </a:solidFill>
                <a:latin typeface="Inter"/>
                <a:ea typeface="Inter"/>
                <a:cs typeface="Inter"/>
                <a:sym typeface="Inter"/>
              </a:defRPr>
            </a:lvl1pPr>
            <a:lvl2pPr indent="0" lvl="1" marL="0" marR="0" rtl="0" algn="r">
              <a:spcBef>
                <a:spcPts val="0"/>
              </a:spcBef>
              <a:buNone/>
              <a:defRPr b="0" i="0" sz="1200" u="none" cap="none" strike="noStrike">
                <a:solidFill>
                  <a:srgbClr val="929294"/>
                </a:solidFill>
                <a:latin typeface="Inter"/>
                <a:ea typeface="Inter"/>
                <a:cs typeface="Inter"/>
                <a:sym typeface="Inter"/>
              </a:defRPr>
            </a:lvl2pPr>
            <a:lvl3pPr indent="0" lvl="2" marL="0" marR="0" rtl="0" algn="r">
              <a:spcBef>
                <a:spcPts val="0"/>
              </a:spcBef>
              <a:buNone/>
              <a:defRPr b="0" i="0" sz="1200" u="none" cap="none" strike="noStrike">
                <a:solidFill>
                  <a:srgbClr val="929294"/>
                </a:solidFill>
                <a:latin typeface="Inter"/>
                <a:ea typeface="Inter"/>
                <a:cs typeface="Inter"/>
                <a:sym typeface="Inter"/>
              </a:defRPr>
            </a:lvl3pPr>
            <a:lvl4pPr indent="0" lvl="3" marL="0" marR="0" rtl="0" algn="r">
              <a:spcBef>
                <a:spcPts val="0"/>
              </a:spcBef>
              <a:buNone/>
              <a:defRPr b="0" i="0" sz="1200" u="none" cap="none" strike="noStrike">
                <a:solidFill>
                  <a:srgbClr val="929294"/>
                </a:solidFill>
                <a:latin typeface="Inter"/>
                <a:ea typeface="Inter"/>
                <a:cs typeface="Inter"/>
                <a:sym typeface="Inter"/>
              </a:defRPr>
            </a:lvl4pPr>
            <a:lvl5pPr indent="0" lvl="4" marL="0" marR="0" rtl="0" algn="r">
              <a:spcBef>
                <a:spcPts val="0"/>
              </a:spcBef>
              <a:buNone/>
              <a:defRPr b="0" i="0" sz="1200" u="none" cap="none" strike="noStrike">
                <a:solidFill>
                  <a:srgbClr val="929294"/>
                </a:solidFill>
                <a:latin typeface="Inter"/>
                <a:ea typeface="Inter"/>
                <a:cs typeface="Inter"/>
                <a:sym typeface="Inter"/>
              </a:defRPr>
            </a:lvl5pPr>
            <a:lvl6pPr indent="0" lvl="5" marL="0" marR="0" rtl="0" algn="r">
              <a:spcBef>
                <a:spcPts val="0"/>
              </a:spcBef>
              <a:buNone/>
              <a:defRPr b="0" i="0" sz="1200" u="none" cap="none" strike="noStrike">
                <a:solidFill>
                  <a:srgbClr val="929294"/>
                </a:solidFill>
                <a:latin typeface="Inter"/>
                <a:ea typeface="Inter"/>
                <a:cs typeface="Inter"/>
                <a:sym typeface="Inter"/>
              </a:defRPr>
            </a:lvl6pPr>
            <a:lvl7pPr indent="0" lvl="6" marL="0" marR="0" rtl="0" algn="r">
              <a:spcBef>
                <a:spcPts val="0"/>
              </a:spcBef>
              <a:buNone/>
              <a:defRPr b="0" i="0" sz="1200" u="none" cap="none" strike="noStrike">
                <a:solidFill>
                  <a:srgbClr val="929294"/>
                </a:solidFill>
                <a:latin typeface="Inter"/>
                <a:ea typeface="Inter"/>
                <a:cs typeface="Inter"/>
                <a:sym typeface="Inter"/>
              </a:defRPr>
            </a:lvl7pPr>
            <a:lvl8pPr indent="0" lvl="7" marL="0" marR="0" rtl="0" algn="r">
              <a:spcBef>
                <a:spcPts val="0"/>
              </a:spcBef>
              <a:buNone/>
              <a:defRPr b="0" i="0" sz="1200" u="none" cap="none" strike="noStrike">
                <a:solidFill>
                  <a:srgbClr val="929294"/>
                </a:solidFill>
                <a:latin typeface="Inter"/>
                <a:ea typeface="Inter"/>
                <a:cs typeface="Inter"/>
                <a:sym typeface="Inter"/>
              </a:defRPr>
            </a:lvl8pPr>
            <a:lvl9pPr indent="0" lvl="8" marL="0" marR="0" rtl="0" algn="r">
              <a:spcBef>
                <a:spcPts val="0"/>
              </a:spcBef>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pic>
        <p:nvPicPr>
          <p:cNvPr id="367" name="Google Shape;367;g226a777e3cf_0_954"/>
          <p:cNvPicPr preferRelativeResize="0"/>
          <p:nvPr/>
        </p:nvPicPr>
        <p:blipFill rotWithShape="1">
          <a:blip r:embed="rId1">
            <a:alphaModFix/>
          </a:blip>
          <a:srcRect b="0" l="0" r="0" t="0"/>
          <a:stretch/>
        </p:blipFill>
        <p:spPr>
          <a:xfrm>
            <a:off x="0" y="0"/>
            <a:ext cx="12192000" cy="6858001"/>
          </a:xfrm>
          <a:prstGeom prst="rect">
            <a:avLst/>
          </a:prstGeom>
          <a:noFill/>
          <a:ln>
            <a:noFill/>
          </a:ln>
        </p:spPr>
      </p:pic>
      <p:sp>
        <p:nvSpPr>
          <p:cNvPr id="368" name="Google Shape;368;g226a777e3cf_0_954"/>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ExtraBold"/>
              <a:buNone/>
              <a:defRPr b="0" i="0" sz="4400" u="none" cap="none" strike="noStrike">
                <a:solidFill>
                  <a:schemeClr val="dk1"/>
                </a:solidFill>
                <a:latin typeface="Inter ExtraBold"/>
                <a:ea typeface="Inter ExtraBold"/>
                <a:cs typeface="Inter ExtraBold"/>
                <a:sym typeface="Inter Extra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9" name="Google Shape;369;g226a777e3cf_0_954"/>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a:ea typeface="Inter"/>
                <a:cs typeface="Inter"/>
                <a:sym typeface="Inte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9pPr>
          </a:lstStyle>
          <a:p/>
        </p:txBody>
      </p:sp>
      <p:sp>
        <p:nvSpPr>
          <p:cNvPr id="370" name="Google Shape;370;g226a777e3cf_0_9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929294"/>
                </a:solidFill>
                <a:latin typeface="Inter"/>
                <a:ea typeface="Inter"/>
                <a:cs typeface="Inter"/>
                <a:sym typeface="Inte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9pPr>
          </a:lstStyle>
          <a:p/>
        </p:txBody>
      </p:sp>
      <p:sp>
        <p:nvSpPr>
          <p:cNvPr id="371" name="Google Shape;371;g226a777e3cf_0_9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929294"/>
                </a:solidFill>
                <a:latin typeface="Inter"/>
                <a:ea typeface="Inter"/>
                <a:cs typeface="Inter"/>
                <a:sym typeface="Inte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9pPr>
          </a:lstStyle>
          <a:p/>
        </p:txBody>
      </p:sp>
      <p:sp>
        <p:nvSpPr>
          <p:cNvPr id="372" name="Google Shape;372;g226a777e3cf_0_9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pic>
        <p:nvPicPr>
          <p:cNvPr id="445" name="Google Shape;445;g226a777e3cf_0_1032"/>
          <p:cNvPicPr preferRelativeResize="0"/>
          <p:nvPr/>
        </p:nvPicPr>
        <p:blipFill rotWithShape="1">
          <a:blip r:embed="rId1">
            <a:alphaModFix/>
          </a:blip>
          <a:srcRect b="0" l="0" r="0" t="0"/>
          <a:stretch/>
        </p:blipFill>
        <p:spPr>
          <a:xfrm>
            <a:off x="0" y="0"/>
            <a:ext cx="12192000" cy="6858001"/>
          </a:xfrm>
          <a:prstGeom prst="rect">
            <a:avLst/>
          </a:prstGeom>
          <a:noFill/>
          <a:ln>
            <a:noFill/>
          </a:ln>
        </p:spPr>
      </p:pic>
      <p:sp>
        <p:nvSpPr>
          <p:cNvPr id="446" name="Google Shape;446;g226a777e3cf_0_1032"/>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ExtraBold"/>
              <a:buNone/>
              <a:defRPr b="0" i="0" sz="4400" u="none" cap="none" strike="noStrike">
                <a:solidFill>
                  <a:schemeClr val="dk1"/>
                </a:solidFill>
                <a:latin typeface="Inter ExtraBold"/>
                <a:ea typeface="Inter ExtraBold"/>
                <a:cs typeface="Inter ExtraBold"/>
                <a:sym typeface="Inter Extra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7" name="Google Shape;447;g226a777e3cf_0_1032"/>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a:ea typeface="Inter"/>
                <a:cs typeface="Inter"/>
                <a:sym typeface="Inte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9pPr>
          </a:lstStyle>
          <a:p/>
        </p:txBody>
      </p:sp>
      <p:sp>
        <p:nvSpPr>
          <p:cNvPr id="448" name="Google Shape;448;g226a777e3cf_0_10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929294"/>
                </a:solidFill>
                <a:latin typeface="Inter"/>
                <a:ea typeface="Inter"/>
                <a:cs typeface="Inter"/>
                <a:sym typeface="Inte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9pPr>
          </a:lstStyle>
          <a:p/>
        </p:txBody>
      </p:sp>
      <p:sp>
        <p:nvSpPr>
          <p:cNvPr id="449" name="Google Shape;449;g226a777e3cf_0_10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929294"/>
                </a:solidFill>
                <a:latin typeface="Inter"/>
                <a:ea typeface="Inter"/>
                <a:cs typeface="Inter"/>
                <a:sym typeface="Inte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nter"/>
                <a:ea typeface="Inter"/>
                <a:cs typeface="Inter"/>
                <a:sym typeface="Inter"/>
              </a:defRPr>
            </a:lvl9pPr>
          </a:lstStyle>
          <a:p/>
        </p:txBody>
      </p:sp>
      <p:sp>
        <p:nvSpPr>
          <p:cNvPr id="450" name="Google Shape;450;g226a777e3cf_0_10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2" name="Shape 522"/>
        <p:cNvGrpSpPr/>
        <p:nvPr/>
      </p:nvGrpSpPr>
      <p:grpSpPr>
        <a:xfrm>
          <a:off x="0" y="0"/>
          <a:ext cx="0" cy="0"/>
          <a:chOff x="0" y="0"/>
          <a:chExt cx="0" cy="0"/>
        </a:xfrm>
      </p:grpSpPr>
      <p:pic>
        <p:nvPicPr>
          <p:cNvPr id="523" name="Google Shape;523;g226a777e3cf_0_1464"/>
          <p:cNvPicPr preferRelativeResize="0"/>
          <p:nvPr/>
        </p:nvPicPr>
        <p:blipFill rotWithShape="1">
          <a:blip r:embed="rId1">
            <a:alphaModFix/>
          </a:blip>
          <a:srcRect b="0" l="0" r="0" t="0"/>
          <a:stretch/>
        </p:blipFill>
        <p:spPr>
          <a:xfrm>
            <a:off x="0" y="0"/>
            <a:ext cx="12191997" cy="6857998"/>
          </a:xfrm>
          <a:prstGeom prst="rect">
            <a:avLst/>
          </a:prstGeom>
          <a:noFill/>
          <a:ln>
            <a:noFill/>
          </a:ln>
        </p:spPr>
      </p:pic>
      <p:sp>
        <p:nvSpPr>
          <p:cNvPr id="524" name="Google Shape;524;g226a777e3cf_0_1464"/>
          <p:cNvSpPr txBox="1"/>
          <p:nvPr>
            <p:ph type="title"/>
          </p:nvPr>
        </p:nvSpPr>
        <p:spPr>
          <a:xfrm>
            <a:off x="838200" y="909720"/>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ExtraBold"/>
              <a:buNone/>
              <a:defRPr b="0" i="0" sz="4400" u="none" cap="none" strike="noStrike">
                <a:solidFill>
                  <a:schemeClr val="dk1"/>
                </a:solidFill>
                <a:latin typeface="Inter ExtraBold"/>
                <a:ea typeface="Inter ExtraBold"/>
                <a:cs typeface="Inter ExtraBold"/>
                <a:sym typeface="Inter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5" name="Google Shape;525;g226a777e3cf_0_1464"/>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a:ea typeface="Inter"/>
                <a:cs typeface="Inter"/>
                <a:sym typeface="Inte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9pPr>
          </a:lstStyle>
          <a:p/>
        </p:txBody>
      </p:sp>
      <p:sp>
        <p:nvSpPr>
          <p:cNvPr id="526" name="Google Shape;526;g226a777e3cf_0_14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527" name="Google Shape;527;g226a777e3cf_0_14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528" name="Google Shape;528;g226a777e3cf_0_14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29294"/>
                </a:solidFill>
                <a:latin typeface="Inter"/>
                <a:ea typeface="Inter"/>
                <a:cs typeface="Inter"/>
                <a:sym typeface="Inter"/>
              </a:defRPr>
            </a:lvl1pPr>
            <a:lvl2pPr indent="0" lvl="1" marL="0" marR="0" rtl="0" algn="r">
              <a:spcBef>
                <a:spcPts val="0"/>
              </a:spcBef>
              <a:buNone/>
              <a:defRPr b="0" i="0" sz="1200" u="none" cap="none" strike="noStrike">
                <a:solidFill>
                  <a:srgbClr val="929294"/>
                </a:solidFill>
                <a:latin typeface="Inter"/>
                <a:ea typeface="Inter"/>
                <a:cs typeface="Inter"/>
                <a:sym typeface="Inter"/>
              </a:defRPr>
            </a:lvl2pPr>
            <a:lvl3pPr indent="0" lvl="2" marL="0" marR="0" rtl="0" algn="r">
              <a:spcBef>
                <a:spcPts val="0"/>
              </a:spcBef>
              <a:buNone/>
              <a:defRPr b="0" i="0" sz="1200" u="none" cap="none" strike="noStrike">
                <a:solidFill>
                  <a:srgbClr val="929294"/>
                </a:solidFill>
                <a:latin typeface="Inter"/>
                <a:ea typeface="Inter"/>
                <a:cs typeface="Inter"/>
                <a:sym typeface="Inter"/>
              </a:defRPr>
            </a:lvl3pPr>
            <a:lvl4pPr indent="0" lvl="3" marL="0" marR="0" rtl="0" algn="r">
              <a:spcBef>
                <a:spcPts val="0"/>
              </a:spcBef>
              <a:buNone/>
              <a:defRPr b="0" i="0" sz="1200" u="none" cap="none" strike="noStrike">
                <a:solidFill>
                  <a:srgbClr val="929294"/>
                </a:solidFill>
                <a:latin typeface="Inter"/>
                <a:ea typeface="Inter"/>
                <a:cs typeface="Inter"/>
                <a:sym typeface="Inter"/>
              </a:defRPr>
            </a:lvl4pPr>
            <a:lvl5pPr indent="0" lvl="4" marL="0" marR="0" rtl="0" algn="r">
              <a:spcBef>
                <a:spcPts val="0"/>
              </a:spcBef>
              <a:buNone/>
              <a:defRPr b="0" i="0" sz="1200" u="none" cap="none" strike="noStrike">
                <a:solidFill>
                  <a:srgbClr val="929294"/>
                </a:solidFill>
                <a:latin typeface="Inter"/>
                <a:ea typeface="Inter"/>
                <a:cs typeface="Inter"/>
                <a:sym typeface="Inter"/>
              </a:defRPr>
            </a:lvl5pPr>
            <a:lvl6pPr indent="0" lvl="5" marL="0" marR="0" rtl="0" algn="r">
              <a:spcBef>
                <a:spcPts val="0"/>
              </a:spcBef>
              <a:buNone/>
              <a:defRPr b="0" i="0" sz="1200" u="none" cap="none" strike="noStrike">
                <a:solidFill>
                  <a:srgbClr val="929294"/>
                </a:solidFill>
                <a:latin typeface="Inter"/>
                <a:ea typeface="Inter"/>
                <a:cs typeface="Inter"/>
                <a:sym typeface="Inter"/>
              </a:defRPr>
            </a:lvl6pPr>
            <a:lvl7pPr indent="0" lvl="6" marL="0" marR="0" rtl="0" algn="r">
              <a:spcBef>
                <a:spcPts val="0"/>
              </a:spcBef>
              <a:buNone/>
              <a:defRPr b="0" i="0" sz="1200" u="none" cap="none" strike="noStrike">
                <a:solidFill>
                  <a:srgbClr val="929294"/>
                </a:solidFill>
                <a:latin typeface="Inter"/>
                <a:ea typeface="Inter"/>
                <a:cs typeface="Inter"/>
                <a:sym typeface="Inter"/>
              </a:defRPr>
            </a:lvl7pPr>
            <a:lvl8pPr indent="0" lvl="7" marL="0" marR="0" rtl="0" algn="r">
              <a:spcBef>
                <a:spcPts val="0"/>
              </a:spcBef>
              <a:buNone/>
              <a:defRPr b="0" i="0" sz="1200" u="none" cap="none" strike="noStrike">
                <a:solidFill>
                  <a:srgbClr val="929294"/>
                </a:solidFill>
                <a:latin typeface="Inter"/>
                <a:ea typeface="Inter"/>
                <a:cs typeface="Inter"/>
                <a:sym typeface="Inter"/>
              </a:defRPr>
            </a:lvl8pPr>
            <a:lvl9pPr indent="0" lvl="8" marL="0" marR="0" rtl="0" algn="r">
              <a:spcBef>
                <a:spcPts val="0"/>
              </a:spcBef>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0" name="Shape 600"/>
        <p:cNvGrpSpPr/>
        <p:nvPr/>
      </p:nvGrpSpPr>
      <p:grpSpPr>
        <a:xfrm>
          <a:off x="0" y="0"/>
          <a:ext cx="0" cy="0"/>
          <a:chOff x="0" y="0"/>
          <a:chExt cx="0" cy="0"/>
        </a:xfrm>
      </p:grpSpPr>
      <p:pic>
        <p:nvPicPr>
          <p:cNvPr id="601" name="Google Shape;601;g226a777e3cf_0_1542"/>
          <p:cNvPicPr preferRelativeResize="0"/>
          <p:nvPr/>
        </p:nvPicPr>
        <p:blipFill rotWithShape="1">
          <a:blip r:embed="rId1">
            <a:alphaModFix/>
          </a:blip>
          <a:srcRect b="0" l="0" r="0" t="0"/>
          <a:stretch/>
        </p:blipFill>
        <p:spPr>
          <a:xfrm>
            <a:off x="0" y="0"/>
            <a:ext cx="12191997" cy="6857998"/>
          </a:xfrm>
          <a:prstGeom prst="rect">
            <a:avLst/>
          </a:prstGeom>
          <a:noFill/>
          <a:ln>
            <a:noFill/>
          </a:ln>
        </p:spPr>
      </p:pic>
      <p:sp>
        <p:nvSpPr>
          <p:cNvPr id="602" name="Google Shape;602;g226a777e3cf_0_1542"/>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ExtraBold"/>
              <a:buNone/>
              <a:defRPr b="0" i="0" sz="4400" u="none" cap="none" strike="noStrike">
                <a:solidFill>
                  <a:schemeClr val="dk1"/>
                </a:solidFill>
                <a:latin typeface="Inter ExtraBold"/>
                <a:ea typeface="Inter ExtraBold"/>
                <a:cs typeface="Inter ExtraBold"/>
                <a:sym typeface="Inter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03" name="Google Shape;603;g226a777e3cf_0_1542"/>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Inter"/>
                <a:ea typeface="Inter"/>
                <a:cs typeface="Inter"/>
                <a:sym typeface="Inte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Inter"/>
                <a:ea typeface="Inter"/>
                <a:cs typeface="Inter"/>
                <a:sym typeface="Inter"/>
              </a:defRPr>
            </a:lvl9pPr>
          </a:lstStyle>
          <a:p/>
        </p:txBody>
      </p:sp>
      <p:sp>
        <p:nvSpPr>
          <p:cNvPr id="604" name="Google Shape;604;g226a777e3cf_0_15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605" name="Google Shape;605;g226a777e3cf_0_15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29294"/>
                </a:solidFill>
                <a:latin typeface="Inter"/>
                <a:ea typeface="Inter"/>
                <a:cs typeface="Inter"/>
                <a:sym typeface="Inter"/>
              </a:defRPr>
            </a:lvl1pPr>
            <a:lvl2pPr lvl="1" marR="0" rtl="0" algn="l">
              <a:spcBef>
                <a:spcPts val="0"/>
              </a:spcBef>
              <a:spcAft>
                <a:spcPts val="0"/>
              </a:spcAft>
              <a:buSzPts val="1400"/>
              <a:buNone/>
              <a:defRPr b="0" i="0" sz="1800" u="none" cap="none" strike="noStrike">
                <a:solidFill>
                  <a:schemeClr val="dk1"/>
                </a:solidFill>
                <a:latin typeface="Inter"/>
                <a:ea typeface="Inter"/>
                <a:cs typeface="Inter"/>
                <a:sym typeface="Inter"/>
              </a:defRPr>
            </a:lvl2pPr>
            <a:lvl3pPr lvl="2" marR="0" rtl="0" algn="l">
              <a:spcBef>
                <a:spcPts val="0"/>
              </a:spcBef>
              <a:spcAft>
                <a:spcPts val="0"/>
              </a:spcAft>
              <a:buSzPts val="1400"/>
              <a:buNone/>
              <a:defRPr b="0" i="0" sz="1800" u="none" cap="none" strike="noStrike">
                <a:solidFill>
                  <a:schemeClr val="dk1"/>
                </a:solidFill>
                <a:latin typeface="Inter"/>
                <a:ea typeface="Inter"/>
                <a:cs typeface="Inter"/>
                <a:sym typeface="Inter"/>
              </a:defRPr>
            </a:lvl3pPr>
            <a:lvl4pPr lvl="3" marR="0" rtl="0" algn="l">
              <a:spcBef>
                <a:spcPts val="0"/>
              </a:spcBef>
              <a:spcAft>
                <a:spcPts val="0"/>
              </a:spcAft>
              <a:buSzPts val="1400"/>
              <a:buNone/>
              <a:defRPr b="0" i="0" sz="1800" u="none" cap="none" strike="noStrike">
                <a:solidFill>
                  <a:schemeClr val="dk1"/>
                </a:solidFill>
                <a:latin typeface="Inter"/>
                <a:ea typeface="Inter"/>
                <a:cs typeface="Inter"/>
                <a:sym typeface="Inter"/>
              </a:defRPr>
            </a:lvl4pPr>
            <a:lvl5pPr lvl="4" marR="0" rtl="0" algn="l">
              <a:spcBef>
                <a:spcPts val="0"/>
              </a:spcBef>
              <a:spcAft>
                <a:spcPts val="0"/>
              </a:spcAft>
              <a:buSzPts val="1400"/>
              <a:buNone/>
              <a:defRPr b="0" i="0" sz="1800" u="none" cap="none" strike="noStrike">
                <a:solidFill>
                  <a:schemeClr val="dk1"/>
                </a:solidFill>
                <a:latin typeface="Inter"/>
                <a:ea typeface="Inter"/>
                <a:cs typeface="Inter"/>
                <a:sym typeface="Inter"/>
              </a:defRPr>
            </a:lvl5pPr>
            <a:lvl6pPr lvl="5" marR="0" rtl="0" algn="l">
              <a:spcBef>
                <a:spcPts val="0"/>
              </a:spcBef>
              <a:spcAft>
                <a:spcPts val="0"/>
              </a:spcAft>
              <a:buSzPts val="1400"/>
              <a:buNone/>
              <a:defRPr b="0" i="0" sz="1800" u="none" cap="none" strike="noStrike">
                <a:solidFill>
                  <a:schemeClr val="dk1"/>
                </a:solidFill>
                <a:latin typeface="Inter"/>
                <a:ea typeface="Inter"/>
                <a:cs typeface="Inter"/>
                <a:sym typeface="Inter"/>
              </a:defRPr>
            </a:lvl6pPr>
            <a:lvl7pPr lvl="6" marR="0" rtl="0" algn="l">
              <a:spcBef>
                <a:spcPts val="0"/>
              </a:spcBef>
              <a:spcAft>
                <a:spcPts val="0"/>
              </a:spcAft>
              <a:buSzPts val="1400"/>
              <a:buNone/>
              <a:defRPr b="0" i="0" sz="1800" u="none" cap="none" strike="noStrike">
                <a:solidFill>
                  <a:schemeClr val="dk1"/>
                </a:solidFill>
                <a:latin typeface="Inter"/>
                <a:ea typeface="Inter"/>
                <a:cs typeface="Inter"/>
                <a:sym typeface="Inter"/>
              </a:defRPr>
            </a:lvl7pPr>
            <a:lvl8pPr lvl="7" marR="0" rtl="0" algn="l">
              <a:spcBef>
                <a:spcPts val="0"/>
              </a:spcBef>
              <a:spcAft>
                <a:spcPts val="0"/>
              </a:spcAft>
              <a:buSzPts val="1400"/>
              <a:buNone/>
              <a:defRPr b="0" i="0" sz="1800" u="none" cap="none" strike="noStrike">
                <a:solidFill>
                  <a:schemeClr val="dk1"/>
                </a:solidFill>
                <a:latin typeface="Inter"/>
                <a:ea typeface="Inter"/>
                <a:cs typeface="Inter"/>
                <a:sym typeface="Inter"/>
              </a:defRPr>
            </a:lvl8pPr>
            <a:lvl9pPr lvl="8" marR="0" rtl="0" algn="l">
              <a:spcBef>
                <a:spcPts val="0"/>
              </a:spcBef>
              <a:spcAft>
                <a:spcPts val="0"/>
              </a:spcAft>
              <a:buSzPts val="1400"/>
              <a:buNone/>
              <a:defRPr b="0" i="0" sz="1800" u="none" cap="none" strike="noStrike">
                <a:solidFill>
                  <a:schemeClr val="dk1"/>
                </a:solidFill>
                <a:latin typeface="Inter"/>
                <a:ea typeface="Inter"/>
                <a:cs typeface="Inter"/>
                <a:sym typeface="Inter"/>
              </a:defRPr>
            </a:lvl9pPr>
          </a:lstStyle>
          <a:p/>
        </p:txBody>
      </p:sp>
      <p:sp>
        <p:nvSpPr>
          <p:cNvPr id="606" name="Google Shape;606;g226a777e3cf_0_15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29294"/>
                </a:solidFill>
                <a:latin typeface="Inter"/>
                <a:ea typeface="Inter"/>
                <a:cs typeface="Inter"/>
                <a:sym typeface="Inter"/>
              </a:defRPr>
            </a:lvl1pPr>
            <a:lvl2pPr indent="0" lvl="1" marL="0" marR="0" rtl="0" algn="r">
              <a:spcBef>
                <a:spcPts val="0"/>
              </a:spcBef>
              <a:buNone/>
              <a:defRPr b="0" i="0" sz="1200" u="none" cap="none" strike="noStrike">
                <a:solidFill>
                  <a:srgbClr val="929294"/>
                </a:solidFill>
                <a:latin typeface="Inter"/>
                <a:ea typeface="Inter"/>
                <a:cs typeface="Inter"/>
                <a:sym typeface="Inter"/>
              </a:defRPr>
            </a:lvl2pPr>
            <a:lvl3pPr indent="0" lvl="2" marL="0" marR="0" rtl="0" algn="r">
              <a:spcBef>
                <a:spcPts val="0"/>
              </a:spcBef>
              <a:buNone/>
              <a:defRPr b="0" i="0" sz="1200" u="none" cap="none" strike="noStrike">
                <a:solidFill>
                  <a:srgbClr val="929294"/>
                </a:solidFill>
                <a:latin typeface="Inter"/>
                <a:ea typeface="Inter"/>
                <a:cs typeface="Inter"/>
                <a:sym typeface="Inter"/>
              </a:defRPr>
            </a:lvl3pPr>
            <a:lvl4pPr indent="0" lvl="3" marL="0" marR="0" rtl="0" algn="r">
              <a:spcBef>
                <a:spcPts val="0"/>
              </a:spcBef>
              <a:buNone/>
              <a:defRPr b="0" i="0" sz="1200" u="none" cap="none" strike="noStrike">
                <a:solidFill>
                  <a:srgbClr val="929294"/>
                </a:solidFill>
                <a:latin typeface="Inter"/>
                <a:ea typeface="Inter"/>
                <a:cs typeface="Inter"/>
                <a:sym typeface="Inter"/>
              </a:defRPr>
            </a:lvl4pPr>
            <a:lvl5pPr indent="0" lvl="4" marL="0" marR="0" rtl="0" algn="r">
              <a:spcBef>
                <a:spcPts val="0"/>
              </a:spcBef>
              <a:buNone/>
              <a:defRPr b="0" i="0" sz="1200" u="none" cap="none" strike="noStrike">
                <a:solidFill>
                  <a:srgbClr val="929294"/>
                </a:solidFill>
                <a:latin typeface="Inter"/>
                <a:ea typeface="Inter"/>
                <a:cs typeface="Inter"/>
                <a:sym typeface="Inter"/>
              </a:defRPr>
            </a:lvl5pPr>
            <a:lvl6pPr indent="0" lvl="5" marL="0" marR="0" rtl="0" algn="r">
              <a:spcBef>
                <a:spcPts val="0"/>
              </a:spcBef>
              <a:buNone/>
              <a:defRPr b="0" i="0" sz="1200" u="none" cap="none" strike="noStrike">
                <a:solidFill>
                  <a:srgbClr val="929294"/>
                </a:solidFill>
                <a:latin typeface="Inter"/>
                <a:ea typeface="Inter"/>
                <a:cs typeface="Inter"/>
                <a:sym typeface="Inter"/>
              </a:defRPr>
            </a:lvl6pPr>
            <a:lvl7pPr indent="0" lvl="6" marL="0" marR="0" rtl="0" algn="r">
              <a:spcBef>
                <a:spcPts val="0"/>
              </a:spcBef>
              <a:buNone/>
              <a:defRPr b="0" i="0" sz="1200" u="none" cap="none" strike="noStrike">
                <a:solidFill>
                  <a:srgbClr val="929294"/>
                </a:solidFill>
                <a:latin typeface="Inter"/>
                <a:ea typeface="Inter"/>
                <a:cs typeface="Inter"/>
                <a:sym typeface="Inter"/>
              </a:defRPr>
            </a:lvl7pPr>
            <a:lvl8pPr indent="0" lvl="7" marL="0" marR="0" rtl="0" algn="r">
              <a:spcBef>
                <a:spcPts val="0"/>
              </a:spcBef>
              <a:buNone/>
              <a:defRPr b="0" i="0" sz="1200" u="none" cap="none" strike="noStrike">
                <a:solidFill>
                  <a:srgbClr val="929294"/>
                </a:solidFill>
                <a:latin typeface="Inter"/>
                <a:ea typeface="Inter"/>
                <a:cs typeface="Inter"/>
                <a:sym typeface="Inter"/>
              </a:defRPr>
            </a:lvl8pPr>
            <a:lvl9pPr indent="0" lvl="8" marL="0" marR="0" rtl="0" algn="r">
              <a:spcBef>
                <a:spcPts val="0"/>
              </a:spcBef>
              <a:buNone/>
              <a:defRPr b="0" i="0" sz="1200" u="none" cap="none" strike="noStrike">
                <a:solidFill>
                  <a:srgbClr val="929294"/>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6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6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8.jp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hyperlink" Target="https://www.youtube.com/channel/UCfSJREf73GpswhCGhFeHZCg/videos" TargetMode="External"/><Relationship Id="rId4" Type="http://schemas.openxmlformats.org/officeDocument/2006/relationships/hyperlink" Target="http://www.utahaging.org/" TargetMode="External"/><Relationship Id="rId5" Type="http://schemas.openxmlformats.org/officeDocument/2006/relationships/hyperlink" Target="https://www.facebook.com/utahaging/" TargetMode="External"/><Relationship Id="rId6" Type="http://schemas.openxmlformats.org/officeDocument/2006/relationships/image" Target="../media/image50.png"/><Relationship Id="rId7" Type="http://schemas.openxmlformats.org/officeDocument/2006/relationships/image" Target="../media/image7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6.xml"/><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7.xml"/><Relationship Id="rId3" Type="http://schemas.openxmlformats.org/officeDocument/2006/relationships/image" Target="../media/image7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jp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4.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56.png"/><Relationship Id="rId7" Type="http://schemas.openxmlformats.org/officeDocument/2006/relationships/image" Target="../media/image65.png"/><Relationship Id="rId8"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jp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1.xml"/><Relationship Id="rId3" Type="http://schemas.openxmlformats.org/officeDocument/2006/relationships/image" Target="../media/image5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6.xml"/><Relationship Id="rId3" Type="http://schemas.openxmlformats.org/officeDocument/2006/relationships/image" Target="../media/image7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67.xml"/><Relationship Id="rId3" Type="http://schemas.openxmlformats.org/officeDocument/2006/relationships/image" Target="../media/image63.png"/><Relationship Id="rId4" Type="http://schemas.openxmlformats.org/officeDocument/2006/relationships/hyperlink" Target="https://en.wikipedia.org/wiki/Jersey_City,_New_Jersey" TargetMode="External"/><Relationship Id="rId5"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8.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69.xml"/><Relationship Id="rId3"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jpg"/><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0.xml"/><Relationship Id="rId3" Type="http://schemas.openxmlformats.org/officeDocument/2006/relationships/image" Target="../media/image68.png"/><Relationship Id="rId4" Type="http://schemas.openxmlformats.org/officeDocument/2006/relationships/image" Target="../media/image76.png"/><Relationship Id="rId5"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1.xml"/><Relationship Id="rId3" Type="http://schemas.openxmlformats.org/officeDocument/2006/relationships/image" Target="../media/image67.jpg"/><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4.xml"/><Relationship Id="rId3" Type="http://schemas.openxmlformats.org/officeDocument/2006/relationships/hyperlink" Target="https://brag.utah.gov/" TargetMode="External"/><Relationship Id="rId4" Type="http://schemas.openxmlformats.org/officeDocument/2006/relationships/hyperlink" Target="http://www.fivecounty.utah.gov/" TargetMode="External"/><Relationship Id="rId5" Type="http://schemas.openxmlformats.org/officeDocument/2006/relationships/hyperlink" Target="https://sixcounty.co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Inter ExtraBold"/>
              <a:buNone/>
            </a:pPr>
            <a:r>
              <a:rPr lang="en-US"/>
              <a:t>Lightning Talks</a:t>
            </a:r>
            <a:endParaRPr/>
          </a:p>
        </p:txBody>
      </p:sp>
      <p:sp>
        <p:nvSpPr>
          <p:cNvPr id="683" name="Google Shape;683;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Local Planning Grant Recipients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5" name="Shape 745"/>
        <p:cNvGrpSpPr/>
        <p:nvPr/>
      </p:nvGrpSpPr>
      <p:grpSpPr>
        <a:xfrm>
          <a:off x="0" y="0"/>
          <a:ext cx="0" cy="0"/>
          <a:chOff x="0" y="0"/>
          <a:chExt cx="0" cy="0"/>
        </a:xfrm>
      </p:grpSpPr>
      <p:sp>
        <p:nvSpPr>
          <p:cNvPr id="746" name="Google Shape;746;g226e801de6c_0_761"/>
          <p:cNvSpPr/>
          <p:nvPr/>
        </p:nvSpPr>
        <p:spPr>
          <a:xfrm>
            <a:off x="2435250" y="465900"/>
            <a:ext cx="7169100" cy="1986600"/>
          </a:xfrm>
          <a:prstGeom prst="roundRect">
            <a:avLst>
              <a:gd fmla="val 16667" name="adj"/>
            </a:avLst>
          </a:prstGeom>
          <a:noFill/>
          <a:ln cap="flat" cmpd="sng" w="76200">
            <a:solidFill>
              <a:srgbClr val="FF018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3900"/>
              <a:buFont typeface="Arial"/>
              <a:buNone/>
            </a:pPr>
            <a:r>
              <a:rPr b="1" i="1" lang="en-US" sz="6000">
                <a:solidFill>
                  <a:srgbClr val="FF0181"/>
                </a:solidFill>
                <a:latin typeface="Calibri"/>
                <a:ea typeface="Calibri"/>
                <a:cs typeface="Calibri"/>
                <a:sym typeface="Calibri"/>
              </a:rPr>
              <a:t>Computer confidence </a:t>
            </a:r>
            <a:endParaRPr b="1" i="1" sz="6000">
              <a:solidFill>
                <a:srgbClr val="FF0181"/>
              </a:solidFill>
              <a:latin typeface="Calibri"/>
              <a:ea typeface="Calibri"/>
              <a:cs typeface="Calibri"/>
              <a:sym typeface="Calibri"/>
            </a:endParaRPr>
          </a:p>
          <a:p>
            <a:pPr indent="0" lvl="0" marL="0" rtl="0" algn="ctr">
              <a:spcBef>
                <a:spcPts val="0"/>
              </a:spcBef>
              <a:spcAft>
                <a:spcPts val="0"/>
              </a:spcAft>
              <a:buClr>
                <a:schemeClr val="dk1"/>
              </a:buClr>
              <a:buSzPts val="3900"/>
              <a:buFont typeface="Arial"/>
              <a:buNone/>
            </a:pPr>
            <a:r>
              <a:rPr b="1" i="1" lang="en-US" sz="6000">
                <a:solidFill>
                  <a:srgbClr val="FF0181"/>
                </a:solidFill>
                <a:latin typeface="Calibri"/>
                <a:ea typeface="Calibri"/>
                <a:cs typeface="Calibri"/>
                <a:sym typeface="Calibri"/>
              </a:rPr>
              <a:t>&amp; usage frequency</a:t>
            </a:r>
            <a:endParaRPr b="1" i="1" sz="6000">
              <a:solidFill>
                <a:srgbClr val="FF0181"/>
              </a:solidFill>
              <a:latin typeface="Calibri"/>
              <a:ea typeface="Calibri"/>
              <a:cs typeface="Calibri"/>
              <a:sym typeface="Calibri"/>
            </a:endParaRPr>
          </a:p>
        </p:txBody>
      </p:sp>
      <p:pic>
        <p:nvPicPr>
          <p:cNvPr id="747" name="Google Shape;747;g226e801de6c_0_761"/>
          <p:cNvPicPr preferRelativeResize="0"/>
          <p:nvPr/>
        </p:nvPicPr>
        <p:blipFill>
          <a:blip r:embed="rId4">
            <a:alphaModFix/>
          </a:blip>
          <a:stretch>
            <a:fillRect/>
          </a:stretch>
        </p:blipFill>
        <p:spPr>
          <a:xfrm>
            <a:off x="152400" y="2604900"/>
            <a:ext cx="11263614" cy="4100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1" name="Shape 751"/>
        <p:cNvGrpSpPr/>
        <p:nvPr/>
      </p:nvGrpSpPr>
      <p:grpSpPr>
        <a:xfrm>
          <a:off x="0" y="0"/>
          <a:ext cx="0" cy="0"/>
          <a:chOff x="0" y="0"/>
          <a:chExt cx="0" cy="0"/>
        </a:xfrm>
      </p:grpSpPr>
      <p:sp>
        <p:nvSpPr>
          <p:cNvPr id="752" name="Google Shape;752;g226e801de6c_0_849"/>
          <p:cNvSpPr/>
          <p:nvPr/>
        </p:nvSpPr>
        <p:spPr>
          <a:xfrm>
            <a:off x="2608799" y="674875"/>
            <a:ext cx="6974400" cy="1169700"/>
          </a:xfrm>
          <a:prstGeom prst="roundRect">
            <a:avLst>
              <a:gd fmla="val 16667" name="adj"/>
            </a:avLst>
          </a:prstGeom>
          <a:solidFill>
            <a:schemeClr val="lt1"/>
          </a:solidFill>
          <a:ln cap="flat" cmpd="sng" w="76200">
            <a:solidFill>
              <a:srgbClr val="FF018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3900"/>
              <a:buFont typeface="Arial"/>
              <a:buNone/>
            </a:pPr>
            <a:r>
              <a:rPr b="1" i="1" lang="en-US" sz="6000">
                <a:solidFill>
                  <a:srgbClr val="FF0181"/>
                </a:solidFill>
                <a:latin typeface="Calibri"/>
                <a:ea typeface="Calibri"/>
                <a:cs typeface="Calibri"/>
                <a:sym typeface="Calibri"/>
              </a:rPr>
              <a:t>Courses</a:t>
            </a:r>
            <a:endParaRPr sz="1900"/>
          </a:p>
        </p:txBody>
      </p:sp>
      <p:pic>
        <p:nvPicPr>
          <p:cNvPr id="753" name="Google Shape;753;g226e801de6c_0_849"/>
          <p:cNvPicPr preferRelativeResize="0"/>
          <p:nvPr/>
        </p:nvPicPr>
        <p:blipFill>
          <a:blip r:embed="rId4">
            <a:alphaModFix/>
          </a:blip>
          <a:stretch>
            <a:fillRect/>
          </a:stretch>
        </p:blipFill>
        <p:spPr>
          <a:xfrm>
            <a:off x="0" y="2094481"/>
            <a:ext cx="12192000" cy="47635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g226a777e3cf_0_0"/>
          <p:cNvPicPr preferRelativeResize="0"/>
          <p:nvPr/>
        </p:nvPicPr>
        <p:blipFill rotWithShape="1">
          <a:blip r:embed="rId3">
            <a:alphaModFix/>
          </a:blip>
          <a:srcRect b="0" l="0" r="0" t="0"/>
          <a:stretch/>
        </p:blipFill>
        <p:spPr>
          <a:xfrm>
            <a:off x="901950" y="1867300"/>
            <a:ext cx="10388101" cy="2964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226a777e3cf_0_4"/>
          <p:cNvSpPr txBox="1"/>
          <p:nvPr>
            <p:ph type="title"/>
          </p:nvPr>
        </p:nvSpPr>
        <p:spPr>
          <a:xfrm>
            <a:off x="0" y="622150"/>
            <a:ext cx="12192000" cy="928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800"/>
              </a:spcBef>
              <a:spcAft>
                <a:spcPts val="1000"/>
              </a:spcAft>
              <a:buSzPct val="43478"/>
              <a:buNone/>
            </a:pPr>
            <a:r>
              <a:rPr lang="en-US" sz="4600" cap="small">
                <a:solidFill>
                  <a:srgbClr val="595959"/>
                </a:solidFill>
                <a:latin typeface="League Gothic"/>
                <a:ea typeface="League Gothic"/>
                <a:cs typeface="League Gothic"/>
                <a:sym typeface="League Gothic"/>
              </a:rPr>
              <a:t> </a:t>
            </a:r>
            <a:r>
              <a:rPr lang="en-US" sz="7500" cap="small">
                <a:solidFill>
                  <a:srgbClr val="595959"/>
                </a:solidFill>
                <a:latin typeface="League Gothic"/>
                <a:ea typeface="League Gothic"/>
                <a:cs typeface="League Gothic"/>
                <a:sym typeface="League Gothic"/>
              </a:rPr>
              <a:t>PLAN GOALS</a:t>
            </a:r>
            <a:endParaRPr sz="8100"/>
          </a:p>
        </p:txBody>
      </p:sp>
      <p:sp>
        <p:nvSpPr>
          <p:cNvPr id="764" name="Google Shape;764;g226a777e3cf_0_4"/>
          <p:cNvSpPr txBox="1"/>
          <p:nvPr>
            <p:ph idx="1" type="body"/>
          </p:nvPr>
        </p:nvSpPr>
        <p:spPr>
          <a:xfrm>
            <a:off x="838200" y="1602500"/>
            <a:ext cx="10515600" cy="50907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800"/>
              </a:spcBef>
              <a:spcAft>
                <a:spcPts val="0"/>
              </a:spcAft>
              <a:buClr>
                <a:srgbClr val="595959"/>
              </a:buClr>
              <a:buSzPts val="4000"/>
              <a:buFont typeface="Roboto"/>
              <a:buChar char="-"/>
            </a:pPr>
            <a:r>
              <a:rPr lang="en-US" sz="4000" cap="small">
                <a:solidFill>
                  <a:srgbClr val="595959"/>
                </a:solidFill>
                <a:latin typeface="Roboto"/>
                <a:ea typeface="Roboto"/>
                <a:cs typeface="Roboto"/>
                <a:sym typeface="Roboto"/>
              </a:rPr>
              <a:t> Utah County residents, including seniors and Hispanic or Latino neighbors, have quality, appropriate technology devices in their homes.</a:t>
            </a:r>
            <a:endParaRPr sz="4000" cap="small">
              <a:solidFill>
                <a:srgbClr val="595959"/>
              </a:solidFill>
              <a:latin typeface="Roboto"/>
              <a:ea typeface="Roboto"/>
              <a:cs typeface="Roboto"/>
              <a:sym typeface="Roboto"/>
            </a:endParaRPr>
          </a:p>
          <a:p>
            <a:pPr indent="0" lvl="0" marL="0" rtl="0" algn="l">
              <a:lnSpc>
                <a:spcPct val="100000"/>
              </a:lnSpc>
              <a:spcBef>
                <a:spcPts val="1000"/>
              </a:spcBef>
              <a:spcAft>
                <a:spcPts val="0"/>
              </a:spcAft>
              <a:buSzPts val="1800"/>
              <a:buNone/>
            </a:pPr>
            <a:r>
              <a:t/>
            </a:r>
            <a:endParaRPr sz="4000" cap="small">
              <a:solidFill>
                <a:srgbClr val="595959"/>
              </a:solidFill>
              <a:latin typeface="Roboto"/>
              <a:ea typeface="Roboto"/>
              <a:cs typeface="Roboto"/>
              <a:sym typeface="Roboto"/>
            </a:endParaRPr>
          </a:p>
          <a:p>
            <a:pPr indent="-457200" lvl="0" marL="457200" rtl="0" algn="l">
              <a:lnSpc>
                <a:spcPct val="100000"/>
              </a:lnSpc>
              <a:spcBef>
                <a:spcPts val="1000"/>
              </a:spcBef>
              <a:spcAft>
                <a:spcPts val="0"/>
              </a:spcAft>
              <a:buClr>
                <a:srgbClr val="595959"/>
              </a:buClr>
              <a:buSzPts val="3700"/>
              <a:buFont typeface="Roboto"/>
              <a:buChar char="-"/>
            </a:pPr>
            <a:r>
              <a:rPr lang="en-US" sz="3900" cap="small">
                <a:solidFill>
                  <a:srgbClr val="595959"/>
                </a:solidFill>
                <a:latin typeface="Roboto"/>
                <a:ea typeface="Roboto"/>
                <a:cs typeface="Roboto"/>
                <a:sym typeface="Roboto"/>
              </a:rPr>
              <a:t>Utah County residents have Digital Skills Necessary to Utilize Devices to access  affordable, quality broadband.</a:t>
            </a:r>
            <a:r>
              <a:rPr lang="en-US" sz="3700" cap="small">
                <a:solidFill>
                  <a:srgbClr val="595959"/>
                </a:solidFill>
                <a:latin typeface="Roboto"/>
                <a:ea typeface="Roboto"/>
                <a:cs typeface="Roboto"/>
                <a:sym typeface="Roboto"/>
              </a:rPr>
              <a:t> </a:t>
            </a:r>
            <a:endParaRPr sz="5500" cap="small">
              <a:solidFill>
                <a:srgbClr val="595959"/>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226a777e3cf_0_9"/>
          <p:cNvSpPr txBox="1"/>
          <p:nvPr>
            <p:ph idx="1" type="body"/>
          </p:nvPr>
        </p:nvSpPr>
        <p:spPr>
          <a:xfrm>
            <a:off x="838200" y="1399675"/>
            <a:ext cx="10515600" cy="51576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800"/>
              </a:spcBef>
              <a:spcAft>
                <a:spcPts val="0"/>
              </a:spcAft>
              <a:buSzPts val="1800"/>
              <a:buNone/>
            </a:pPr>
            <a:r>
              <a:rPr lang="en-US" sz="4000" cap="small">
                <a:solidFill>
                  <a:srgbClr val="595959"/>
                </a:solidFill>
                <a:latin typeface="Roboto"/>
                <a:ea typeface="Roboto"/>
                <a:cs typeface="Roboto"/>
                <a:sym typeface="Roboto"/>
              </a:rPr>
              <a:t>Successes</a:t>
            </a:r>
            <a:endParaRPr sz="4000" cap="small">
              <a:solidFill>
                <a:srgbClr val="595959"/>
              </a:solidFill>
              <a:latin typeface="Roboto"/>
              <a:ea typeface="Roboto"/>
              <a:cs typeface="Roboto"/>
              <a:sym typeface="Roboto"/>
            </a:endParaRPr>
          </a:p>
          <a:p>
            <a:pPr indent="-457200" lvl="0" marL="457200" rtl="0" algn="l">
              <a:lnSpc>
                <a:spcPct val="100000"/>
              </a:lnSpc>
              <a:spcBef>
                <a:spcPts val="1000"/>
              </a:spcBef>
              <a:spcAft>
                <a:spcPts val="0"/>
              </a:spcAft>
              <a:buClr>
                <a:srgbClr val="595959"/>
              </a:buClr>
              <a:buSzPts val="4000"/>
              <a:buFont typeface="Roboto"/>
              <a:buChar char="-"/>
            </a:pPr>
            <a:r>
              <a:rPr lang="en-US" sz="4000" cap="small">
                <a:solidFill>
                  <a:srgbClr val="595959"/>
                </a:solidFill>
                <a:latin typeface="Roboto"/>
                <a:ea typeface="Roboto"/>
                <a:cs typeface="Roboto"/>
                <a:sym typeface="Roboto"/>
              </a:rPr>
              <a:t>Tremendous support from companies, organizations, and cities that were interested in supporting us through this grant process. </a:t>
            </a:r>
            <a:endParaRPr sz="4000" cap="small">
              <a:solidFill>
                <a:srgbClr val="595959"/>
              </a:solidFill>
              <a:latin typeface="Roboto"/>
              <a:ea typeface="Roboto"/>
              <a:cs typeface="Roboto"/>
              <a:sym typeface="Roboto"/>
            </a:endParaRPr>
          </a:p>
          <a:p>
            <a:pPr indent="-457200" lvl="0" marL="457200" rtl="0" algn="l">
              <a:lnSpc>
                <a:spcPct val="100000"/>
              </a:lnSpc>
              <a:spcBef>
                <a:spcPts val="0"/>
              </a:spcBef>
              <a:spcAft>
                <a:spcPts val="0"/>
              </a:spcAft>
              <a:buClr>
                <a:srgbClr val="595959"/>
              </a:buClr>
              <a:buSzPts val="4000"/>
              <a:buFont typeface="Roboto"/>
              <a:buChar char="-"/>
            </a:pPr>
            <a:r>
              <a:rPr lang="en-US" sz="4000" cap="small">
                <a:solidFill>
                  <a:srgbClr val="595959"/>
                </a:solidFill>
                <a:latin typeface="Roboto"/>
                <a:ea typeface="Roboto"/>
                <a:cs typeface="Roboto"/>
                <a:sym typeface="Roboto"/>
              </a:rPr>
              <a:t>Overall has been a smooth process</a:t>
            </a:r>
            <a:endParaRPr sz="4000" cap="small">
              <a:solidFill>
                <a:srgbClr val="595959"/>
              </a:solidFill>
              <a:latin typeface="Roboto"/>
              <a:ea typeface="Roboto"/>
              <a:cs typeface="Roboto"/>
              <a:sym typeface="Roboto"/>
            </a:endParaRPr>
          </a:p>
          <a:p>
            <a:pPr indent="0" lvl="0" marL="0" rtl="0" algn="l">
              <a:lnSpc>
                <a:spcPct val="100000"/>
              </a:lnSpc>
              <a:spcBef>
                <a:spcPts val="1000"/>
              </a:spcBef>
              <a:spcAft>
                <a:spcPts val="0"/>
              </a:spcAft>
              <a:buSzPts val="1800"/>
              <a:buNone/>
            </a:pPr>
            <a:r>
              <a:t/>
            </a:r>
            <a:endParaRPr sz="4000" cap="small">
              <a:solidFill>
                <a:srgbClr val="595959"/>
              </a:solidFill>
              <a:latin typeface="Roboto"/>
              <a:ea typeface="Roboto"/>
              <a:cs typeface="Roboto"/>
              <a:sym typeface="Roboto"/>
            </a:endParaRPr>
          </a:p>
          <a:p>
            <a:pPr indent="0" lvl="0" marL="0" rtl="0" algn="l">
              <a:lnSpc>
                <a:spcPct val="100000"/>
              </a:lnSpc>
              <a:spcBef>
                <a:spcPts val="1000"/>
              </a:spcBef>
              <a:spcAft>
                <a:spcPts val="0"/>
              </a:spcAft>
              <a:buSzPts val="1800"/>
              <a:buNone/>
            </a:pPr>
            <a:r>
              <a:rPr lang="en-US" sz="4000" cap="small">
                <a:solidFill>
                  <a:srgbClr val="595959"/>
                </a:solidFill>
                <a:latin typeface="Roboto"/>
                <a:ea typeface="Roboto"/>
                <a:cs typeface="Roboto"/>
                <a:sym typeface="Roboto"/>
              </a:rPr>
              <a:t>Challenges</a:t>
            </a:r>
            <a:endParaRPr sz="4000" cap="small">
              <a:solidFill>
                <a:srgbClr val="595959"/>
              </a:solidFill>
              <a:latin typeface="Roboto"/>
              <a:ea typeface="Roboto"/>
              <a:cs typeface="Roboto"/>
              <a:sym typeface="Roboto"/>
            </a:endParaRPr>
          </a:p>
          <a:p>
            <a:pPr indent="-457200" lvl="0" marL="457200" rtl="0" algn="l">
              <a:lnSpc>
                <a:spcPct val="100000"/>
              </a:lnSpc>
              <a:spcBef>
                <a:spcPts val="1000"/>
              </a:spcBef>
              <a:spcAft>
                <a:spcPts val="0"/>
              </a:spcAft>
              <a:buClr>
                <a:srgbClr val="595959"/>
              </a:buClr>
              <a:buSzPts val="4000"/>
              <a:buFont typeface="Roboto"/>
              <a:buChar char="-"/>
            </a:pPr>
            <a:r>
              <a:rPr lang="en-US" sz="4000" cap="small">
                <a:solidFill>
                  <a:srgbClr val="595959"/>
                </a:solidFill>
                <a:latin typeface="Roboto"/>
                <a:ea typeface="Roboto"/>
                <a:cs typeface="Roboto"/>
                <a:sym typeface="Roboto"/>
              </a:rPr>
              <a:t>Last minute disaster </a:t>
            </a:r>
            <a:endParaRPr sz="4000" cap="small">
              <a:solidFill>
                <a:srgbClr val="595959"/>
              </a:solidFill>
              <a:latin typeface="Roboto"/>
              <a:ea typeface="Roboto"/>
              <a:cs typeface="Roboto"/>
              <a:sym typeface="Roboto"/>
            </a:endParaRPr>
          </a:p>
        </p:txBody>
      </p:sp>
      <p:sp>
        <p:nvSpPr>
          <p:cNvPr id="770" name="Google Shape;770;g226a777e3cf_0_9"/>
          <p:cNvSpPr txBox="1"/>
          <p:nvPr>
            <p:ph type="title"/>
          </p:nvPr>
        </p:nvSpPr>
        <p:spPr>
          <a:xfrm>
            <a:off x="0" y="551575"/>
            <a:ext cx="12192000" cy="928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800"/>
              </a:spcBef>
              <a:spcAft>
                <a:spcPts val="1000"/>
              </a:spcAft>
              <a:buSzPts val="1800"/>
              <a:buNone/>
            </a:pPr>
            <a:r>
              <a:rPr lang="en-US" sz="6750" cap="small">
                <a:solidFill>
                  <a:srgbClr val="595959"/>
                </a:solidFill>
                <a:latin typeface="League Gothic"/>
                <a:ea typeface="League Gothic"/>
                <a:cs typeface="League Gothic"/>
                <a:sym typeface="League Gothic"/>
              </a:rPr>
              <a:t>PROCESS</a:t>
            </a:r>
            <a:endParaRPr b="1" sz="6750">
              <a:latin typeface="League Gothic"/>
              <a:ea typeface="League Gothic"/>
              <a:cs typeface="League Gothic"/>
              <a:sym typeface="League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226a777e3cf_0_14"/>
          <p:cNvSpPr txBox="1"/>
          <p:nvPr>
            <p:ph type="title"/>
          </p:nvPr>
        </p:nvSpPr>
        <p:spPr>
          <a:xfrm>
            <a:off x="0" y="788000"/>
            <a:ext cx="12192000" cy="928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800"/>
              </a:spcBef>
              <a:spcAft>
                <a:spcPts val="1000"/>
              </a:spcAft>
              <a:buSzPts val="1800"/>
              <a:buNone/>
            </a:pPr>
            <a:r>
              <a:rPr lang="en-US" sz="6750" cap="small">
                <a:solidFill>
                  <a:srgbClr val="595959"/>
                </a:solidFill>
                <a:latin typeface="League Gothic"/>
                <a:ea typeface="League Gothic"/>
                <a:cs typeface="League Gothic"/>
                <a:sym typeface="League Gothic"/>
              </a:rPr>
              <a:t>NEXT STEPS</a:t>
            </a:r>
            <a:endParaRPr sz="6750"/>
          </a:p>
        </p:txBody>
      </p:sp>
      <p:sp>
        <p:nvSpPr>
          <p:cNvPr id="776" name="Google Shape;776;g226a777e3cf_0_14"/>
          <p:cNvSpPr txBox="1"/>
          <p:nvPr>
            <p:ph idx="1" type="body"/>
          </p:nvPr>
        </p:nvSpPr>
        <p:spPr>
          <a:xfrm>
            <a:off x="1210225" y="2037250"/>
            <a:ext cx="9742500" cy="41295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800"/>
              </a:spcBef>
              <a:spcAft>
                <a:spcPts val="0"/>
              </a:spcAft>
              <a:buClr>
                <a:srgbClr val="595959"/>
              </a:buClr>
              <a:buSzPts val="4000"/>
              <a:buFont typeface="Roboto"/>
              <a:buChar char="-"/>
            </a:pPr>
            <a:r>
              <a:rPr lang="en-US" sz="4000" cap="small">
                <a:solidFill>
                  <a:srgbClr val="595959"/>
                </a:solidFill>
                <a:latin typeface="Roboto"/>
                <a:ea typeface="Roboto"/>
                <a:cs typeface="Roboto"/>
                <a:sym typeface="Roboto"/>
              </a:rPr>
              <a:t>Collaborating with our partners to finalize our plan</a:t>
            </a:r>
            <a:endParaRPr sz="4000" cap="small">
              <a:solidFill>
                <a:srgbClr val="595959"/>
              </a:solidFill>
              <a:latin typeface="Roboto"/>
              <a:ea typeface="Roboto"/>
              <a:cs typeface="Roboto"/>
              <a:sym typeface="Roboto"/>
            </a:endParaRPr>
          </a:p>
          <a:p>
            <a:pPr indent="0" lvl="0" marL="0" rtl="0" algn="l">
              <a:lnSpc>
                <a:spcPct val="100000"/>
              </a:lnSpc>
              <a:spcBef>
                <a:spcPts val="1000"/>
              </a:spcBef>
              <a:spcAft>
                <a:spcPts val="0"/>
              </a:spcAft>
              <a:buSzPts val="1800"/>
              <a:buNone/>
            </a:pPr>
            <a:r>
              <a:t/>
            </a:r>
            <a:endParaRPr sz="4000" cap="small">
              <a:solidFill>
                <a:srgbClr val="595959"/>
              </a:solidFill>
              <a:latin typeface="Roboto"/>
              <a:ea typeface="Roboto"/>
              <a:cs typeface="Roboto"/>
              <a:sym typeface="Roboto"/>
            </a:endParaRPr>
          </a:p>
          <a:p>
            <a:pPr indent="457200" lvl="0" marL="4114800" rtl="0" algn="l">
              <a:lnSpc>
                <a:spcPct val="100000"/>
              </a:lnSpc>
              <a:spcBef>
                <a:spcPts val="1000"/>
              </a:spcBef>
              <a:spcAft>
                <a:spcPts val="1000"/>
              </a:spcAft>
              <a:buSzPts val="1800"/>
              <a:buNone/>
            </a:pPr>
            <a:r>
              <a:t/>
            </a:r>
            <a:endParaRPr/>
          </a:p>
        </p:txBody>
      </p:sp>
      <p:sp>
        <p:nvSpPr>
          <p:cNvPr id="777" name="Google Shape;777;g226a777e3cf_0_14"/>
          <p:cNvSpPr txBox="1"/>
          <p:nvPr>
            <p:ph idx="1" type="body"/>
          </p:nvPr>
        </p:nvSpPr>
        <p:spPr>
          <a:xfrm>
            <a:off x="0" y="5163675"/>
            <a:ext cx="12192000" cy="10848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00000"/>
              </a:lnSpc>
              <a:spcBef>
                <a:spcPts val="800"/>
              </a:spcBef>
              <a:spcAft>
                <a:spcPts val="0"/>
              </a:spcAft>
              <a:buSzPts val="1800"/>
              <a:buNone/>
            </a:pPr>
            <a:r>
              <a:rPr lang="en-US" sz="4000" cap="small">
                <a:solidFill>
                  <a:srgbClr val="595959"/>
                </a:solidFill>
                <a:latin typeface="Roboto"/>
                <a:ea typeface="Roboto"/>
                <a:cs typeface="Roboto"/>
                <a:sym typeface="Roboto"/>
              </a:rPr>
              <a:t>THANK YOU</a:t>
            </a:r>
            <a:endParaRPr sz="4000" cap="small">
              <a:solidFill>
                <a:srgbClr val="595959"/>
              </a:solidFill>
              <a:latin typeface="Roboto"/>
              <a:ea typeface="Roboto"/>
              <a:cs typeface="Roboto"/>
              <a:sym typeface="Roboto"/>
            </a:endParaRPr>
          </a:p>
          <a:p>
            <a:pPr indent="457200" lvl="0" marL="4114800" rtl="0" algn="l">
              <a:lnSpc>
                <a:spcPct val="100000"/>
              </a:lnSpc>
              <a:spcBef>
                <a:spcPts val="1000"/>
              </a:spcBef>
              <a:spcAft>
                <a:spcPts val="1000"/>
              </a:spcAft>
              <a:buSzPts val="1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g2261015ee21_0_5"/>
          <p:cNvPicPr preferRelativeResize="0"/>
          <p:nvPr/>
        </p:nvPicPr>
        <p:blipFill>
          <a:blip r:embed="rId3">
            <a:alphaModFix/>
          </a:blip>
          <a:stretch>
            <a:fillRect/>
          </a:stretch>
        </p:blipFill>
        <p:spPr>
          <a:xfrm>
            <a:off x="379249" y="1549174"/>
            <a:ext cx="11433500" cy="4325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id="792" name="Google Shape;792;g2261015ee21_0_227"/>
          <p:cNvPicPr preferRelativeResize="0"/>
          <p:nvPr>
            <p:ph idx="2" type="pic"/>
          </p:nvPr>
        </p:nvPicPr>
        <p:blipFill rotWithShape="1">
          <a:blip r:embed="rId3">
            <a:alphaModFix/>
          </a:blip>
          <a:srcRect b="30513" l="0" r="11363" t="27"/>
          <a:stretch/>
        </p:blipFill>
        <p:spPr>
          <a:xfrm>
            <a:off x="317770" y="310896"/>
            <a:ext cx="11541591" cy="6053328"/>
          </a:xfrm>
          <a:prstGeom prst="rect">
            <a:avLst/>
          </a:prstGeom>
          <a:noFill/>
          <a:ln>
            <a:noFill/>
          </a:ln>
        </p:spPr>
      </p:pic>
      <p:sp>
        <p:nvSpPr>
          <p:cNvPr id="793" name="Google Shape;793;g2261015ee21_0_227"/>
          <p:cNvSpPr txBox="1"/>
          <p:nvPr/>
        </p:nvSpPr>
        <p:spPr>
          <a:xfrm>
            <a:off x="914400" y="1934884"/>
            <a:ext cx="9168000" cy="1965900"/>
          </a:xfrm>
          <a:prstGeom prst="rect">
            <a:avLst/>
          </a:prstGeom>
          <a:noFill/>
          <a:ln>
            <a:noFill/>
          </a:ln>
        </p:spPr>
        <p:txBody>
          <a:bodyPr anchorCtr="0" anchor="b" bIns="0" lIns="0" spcFirstLastPara="1" rIns="0" wrap="square" tIns="0">
            <a:normAutofit lnSpcReduction="10000"/>
          </a:bodyPr>
          <a:lstStyle/>
          <a:p>
            <a:pPr indent="0" lvl="0" marL="0" marR="0" rtl="0" algn="l">
              <a:lnSpc>
                <a:spcPct val="100000"/>
              </a:lnSpc>
              <a:spcBef>
                <a:spcPts val="0"/>
              </a:spcBef>
              <a:spcAft>
                <a:spcPts val="0"/>
              </a:spcAft>
              <a:buClr>
                <a:srgbClr val="F6F6C9"/>
              </a:buClr>
              <a:buSzPts val="6500"/>
              <a:buFont typeface="Arial"/>
              <a:buNone/>
            </a:pPr>
            <a:r>
              <a:rPr b="1" i="0" lang="en-US" sz="6500" u="none" cap="none" strike="noStrike">
                <a:solidFill>
                  <a:srgbClr val="F6F6C9"/>
                </a:solidFill>
                <a:latin typeface="Arial"/>
                <a:ea typeface="Arial"/>
                <a:cs typeface="Arial"/>
                <a:sym typeface="Arial"/>
              </a:rPr>
              <a:t>Digital Equity Research</a:t>
            </a:r>
            <a:endParaRPr/>
          </a:p>
        </p:txBody>
      </p:sp>
      <p:sp>
        <p:nvSpPr>
          <p:cNvPr id="794" name="Google Shape;794;g2261015ee21_0_227"/>
          <p:cNvSpPr txBox="1"/>
          <p:nvPr/>
        </p:nvSpPr>
        <p:spPr>
          <a:xfrm>
            <a:off x="10780661" y="5376672"/>
            <a:ext cx="859500" cy="7863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chemeClr val="lt1"/>
              </a:buClr>
              <a:buSzPts val="700"/>
              <a:buFont typeface="Arial"/>
              <a:buNone/>
            </a:pPr>
            <a:r>
              <a:rPr b="0" i="0" lang="en-US" sz="700" u="none" cap="none" strike="noStrike">
                <a:solidFill>
                  <a:schemeClr val="lt1"/>
                </a:solidFill>
                <a:latin typeface="Montserrat Medium"/>
                <a:ea typeface="Montserrat Medium"/>
                <a:cs typeface="Montserrat Medium"/>
                <a:sym typeface="Montserrat Medium"/>
              </a:rPr>
              <a:t>Main Street, Salt Lake City, Utah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g2261015ee21_0_234"/>
          <p:cNvSpPr/>
          <p:nvPr>
            <p:ph idx="2" type="pic"/>
          </p:nvPr>
        </p:nvSpPr>
        <p:spPr>
          <a:xfrm>
            <a:off x="7592291" y="0"/>
            <a:ext cx="4599600" cy="6858000"/>
          </a:xfrm>
          <a:prstGeom prst="rect">
            <a:avLst/>
          </a:prstGeom>
          <a:noFill/>
          <a:ln>
            <a:noFill/>
          </a:ln>
        </p:spPr>
      </p:sp>
      <p:sp>
        <p:nvSpPr>
          <p:cNvPr id="801" name="Google Shape;801;g2261015ee21_0_234"/>
          <p:cNvSpPr txBox="1"/>
          <p:nvPr/>
        </p:nvSpPr>
        <p:spPr>
          <a:xfrm>
            <a:off x="502920" y="412954"/>
            <a:ext cx="6630600" cy="603000"/>
          </a:xfrm>
          <a:prstGeom prst="rect">
            <a:avLst/>
          </a:prstGeom>
          <a:noFill/>
          <a:ln>
            <a:noFill/>
          </a:ln>
        </p:spPr>
        <p:txBody>
          <a:bodyPr anchorCtr="0" anchor="t" bIns="0" lIns="0" spcFirstLastPara="1" rIns="0" wrap="square" tIns="0">
            <a:normAutofit fontScale="92500"/>
          </a:bodyPr>
          <a:lstStyle/>
          <a:p>
            <a:pPr indent="0" lvl="0" marL="0" marR="0" rtl="0" algn="l">
              <a:lnSpc>
                <a:spcPct val="100000"/>
              </a:lnSpc>
              <a:spcBef>
                <a:spcPts val="0"/>
              </a:spcBef>
              <a:spcAft>
                <a:spcPts val="0"/>
              </a:spcAft>
              <a:buClr>
                <a:srgbClr val="7030A0"/>
              </a:buClr>
              <a:buSzPct val="100000"/>
              <a:buFont typeface="Arial"/>
              <a:buNone/>
            </a:pPr>
            <a:r>
              <a:rPr b="1" i="0" lang="en-US" sz="3600" u="none" cap="none" strike="noStrike">
                <a:solidFill>
                  <a:srgbClr val="7030A0"/>
                </a:solidFill>
                <a:latin typeface="Arial"/>
                <a:ea typeface="Arial"/>
                <a:cs typeface="Arial"/>
                <a:sym typeface="Arial"/>
              </a:rPr>
              <a:t>Progression of the Presentation</a:t>
            </a:r>
            <a:endParaRPr/>
          </a:p>
        </p:txBody>
      </p:sp>
      <p:sp>
        <p:nvSpPr>
          <p:cNvPr id="802" name="Google Shape;802;g2261015ee21_0_234"/>
          <p:cNvSpPr txBox="1"/>
          <p:nvPr>
            <p:ph idx="4294967295" type="body"/>
          </p:nvPr>
        </p:nvSpPr>
        <p:spPr>
          <a:xfrm>
            <a:off x="502920" y="1234440"/>
            <a:ext cx="6007500" cy="4755000"/>
          </a:xfrm>
          <a:prstGeom prst="rect">
            <a:avLst/>
          </a:prstGeom>
          <a:noFill/>
          <a:ln>
            <a:noFill/>
          </a:ln>
        </p:spPr>
        <p:txBody>
          <a:bodyPr anchorCtr="0" anchor="ctr" bIns="0" lIns="0" spcFirstLastPara="1" rIns="0" wrap="square" tIns="0">
            <a:noAutofit/>
          </a:bodyPr>
          <a:lstStyle/>
          <a:p>
            <a:pPr indent="-228600" lvl="0" marL="228600" rtl="0" algn="l">
              <a:lnSpc>
                <a:spcPct val="100000"/>
              </a:lnSpc>
              <a:spcBef>
                <a:spcPts val="0"/>
              </a:spcBef>
              <a:spcAft>
                <a:spcPts val="0"/>
              </a:spcAft>
              <a:buClr>
                <a:schemeClr val="dk1"/>
              </a:buClr>
              <a:buSzPts val="1800"/>
              <a:buChar char="•"/>
            </a:pPr>
            <a:r>
              <a:rPr lang="en-US" sz="1800">
                <a:latin typeface="Arial"/>
                <a:ea typeface="Arial"/>
                <a:cs typeface="Arial"/>
                <a:sym typeface="Arial"/>
              </a:rPr>
              <a:t>Type of household internet used</a:t>
            </a:r>
            <a:endParaRPr/>
          </a:p>
          <a:p>
            <a:pPr indent="-228600" lvl="0" marL="228600" rtl="0" algn="l">
              <a:lnSpc>
                <a:spcPct val="100000"/>
              </a:lnSpc>
              <a:spcBef>
                <a:spcPts val="1200"/>
              </a:spcBef>
              <a:spcAft>
                <a:spcPts val="0"/>
              </a:spcAft>
              <a:buClr>
                <a:schemeClr val="dk1"/>
              </a:buClr>
              <a:buSzPts val="1800"/>
              <a:buChar char="•"/>
            </a:pPr>
            <a:r>
              <a:rPr lang="en-US" sz="1800">
                <a:latin typeface="Arial"/>
                <a:ea typeface="Arial"/>
                <a:cs typeface="Arial"/>
                <a:sym typeface="Arial"/>
              </a:rPr>
              <a:t>Internet affordability</a:t>
            </a:r>
            <a:endParaRPr/>
          </a:p>
          <a:p>
            <a:pPr indent="-228600" lvl="0" marL="228600" rtl="0" algn="l">
              <a:lnSpc>
                <a:spcPct val="100000"/>
              </a:lnSpc>
              <a:spcBef>
                <a:spcPts val="1200"/>
              </a:spcBef>
              <a:spcAft>
                <a:spcPts val="0"/>
              </a:spcAft>
              <a:buClr>
                <a:schemeClr val="dk1"/>
              </a:buClr>
              <a:buSzPts val="1800"/>
              <a:buChar char="•"/>
            </a:pPr>
            <a:r>
              <a:rPr lang="en-US" sz="1800">
                <a:latin typeface="Arial"/>
                <a:ea typeface="Arial"/>
                <a:cs typeface="Arial"/>
                <a:sym typeface="Arial"/>
              </a:rPr>
              <a:t>Digital literacy</a:t>
            </a:r>
            <a:endParaRPr/>
          </a:p>
          <a:p>
            <a:pPr indent="-228600" lvl="0" marL="228600" rtl="0" algn="l">
              <a:lnSpc>
                <a:spcPct val="100000"/>
              </a:lnSpc>
              <a:spcBef>
                <a:spcPts val="1200"/>
              </a:spcBef>
              <a:spcAft>
                <a:spcPts val="0"/>
              </a:spcAft>
              <a:buClr>
                <a:schemeClr val="dk1"/>
              </a:buClr>
              <a:buSzPts val="1800"/>
              <a:buChar char="•"/>
            </a:pPr>
            <a:r>
              <a:rPr lang="en-US" sz="1800">
                <a:latin typeface="Arial"/>
                <a:ea typeface="Arial"/>
                <a:cs typeface="Arial"/>
                <a:sym typeface="Arial"/>
              </a:rPr>
              <a:t>Availability of devices and technical support</a:t>
            </a:r>
            <a:endParaRPr/>
          </a:p>
          <a:p>
            <a:pPr indent="-228600" lvl="0" marL="228600" rtl="0" algn="l">
              <a:lnSpc>
                <a:spcPct val="100000"/>
              </a:lnSpc>
              <a:spcBef>
                <a:spcPts val="1200"/>
              </a:spcBef>
              <a:spcAft>
                <a:spcPts val="0"/>
              </a:spcAft>
              <a:buClr>
                <a:schemeClr val="dk1"/>
              </a:buClr>
              <a:buSzPts val="1800"/>
              <a:buChar char="•"/>
            </a:pPr>
            <a:r>
              <a:rPr lang="en-US" sz="1800">
                <a:latin typeface="Arial"/>
                <a:ea typeface="Arial"/>
                <a:cs typeface="Arial"/>
                <a:sym typeface="Arial"/>
              </a:rPr>
              <a:t>Socio-economics</a:t>
            </a:r>
            <a:endParaRPr/>
          </a:p>
        </p:txBody>
      </p:sp>
      <p:pic>
        <p:nvPicPr>
          <p:cNvPr id="803" name="Google Shape;803;g2261015ee21_0_234"/>
          <p:cNvPicPr preferRelativeResize="0"/>
          <p:nvPr/>
        </p:nvPicPr>
        <p:blipFill rotWithShape="1">
          <a:blip r:embed="rId3">
            <a:alphaModFix/>
          </a:blip>
          <a:srcRect b="0" l="89" r="0" t="0"/>
          <a:stretch/>
        </p:blipFill>
        <p:spPr>
          <a:xfrm>
            <a:off x="7597833" y="0"/>
            <a:ext cx="4594168" cy="6858003"/>
          </a:xfrm>
          <a:prstGeom prst="rect">
            <a:avLst/>
          </a:prstGeom>
          <a:noFill/>
          <a:ln>
            <a:noFill/>
          </a:ln>
        </p:spPr>
      </p:pic>
      <p:sp>
        <p:nvSpPr>
          <p:cNvPr id="804" name="Google Shape;804;g2261015ee21_0_234"/>
          <p:cNvSpPr txBox="1"/>
          <p:nvPr/>
        </p:nvSpPr>
        <p:spPr>
          <a:xfrm>
            <a:off x="11222641" y="6265917"/>
            <a:ext cx="756900" cy="5355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chemeClr val="lt1"/>
              </a:buClr>
              <a:buSzPts val="900"/>
              <a:buFont typeface="Arial"/>
              <a:buNone/>
            </a:pPr>
            <a:r>
              <a:rPr b="0" i="0" lang="en-US" sz="900" u="none" cap="none" strike="noStrike">
                <a:solidFill>
                  <a:schemeClr val="lt1"/>
                </a:solidFill>
                <a:latin typeface="Arial"/>
                <a:ea typeface="Arial"/>
                <a:cs typeface="Arial"/>
                <a:sym typeface="Arial"/>
              </a:rPr>
              <a:t>Utah’s state capitol building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7" name="Shape 687"/>
        <p:cNvGrpSpPr/>
        <p:nvPr/>
      </p:nvGrpSpPr>
      <p:grpSpPr>
        <a:xfrm>
          <a:off x="0" y="0"/>
          <a:ext cx="0" cy="0"/>
          <a:chOff x="0" y="0"/>
          <a:chExt cx="0" cy="0"/>
        </a:xfrm>
      </p:grpSpPr>
      <p:pic>
        <p:nvPicPr>
          <p:cNvPr id="688" name="Google Shape;688;g226e801de6c_0_87"/>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g2261015ee21_0_243"/>
          <p:cNvSpPr/>
          <p:nvPr/>
        </p:nvSpPr>
        <p:spPr>
          <a:xfrm>
            <a:off x="317770" y="310896"/>
            <a:ext cx="11558100" cy="6053400"/>
          </a:xfrm>
          <a:prstGeom prst="rect">
            <a:avLst/>
          </a:prstGeom>
          <a:solidFill>
            <a:srgbClr val="4A11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1" name="Google Shape;811;g2261015ee21_0_243"/>
          <p:cNvSpPr txBox="1"/>
          <p:nvPr/>
        </p:nvSpPr>
        <p:spPr>
          <a:xfrm>
            <a:off x="914400" y="2446020"/>
            <a:ext cx="9168000" cy="1965900"/>
          </a:xfrm>
          <a:prstGeom prst="rect">
            <a:avLst/>
          </a:prstGeom>
          <a:noFill/>
          <a:ln>
            <a:noFill/>
          </a:ln>
        </p:spPr>
        <p:txBody>
          <a:bodyPr anchorCtr="0" anchor="ctr" bIns="0" lIns="0" spcFirstLastPara="1" rIns="0" wrap="square" tIns="0">
            <a:normAutofit lnSpcReduction="10000"/>
          </a:bodyPr>
          <a:lstStyle/>
          <a:p>
            <a:pPr indent="0" lvl="0" marL="0" marR="0" rtl="0" algn="l">
              <a:lnSpc>
                <a:spcPct val="100000"/>
              </a:lnSpc>
              <a:spcBef>
                <a:spcPts val="0"/>
              </a:spcBef>
              <a:spcAft>
                <a:spcPts val="0"/>
              </a:spcAft>
              <a:buClr>
                <a:srgbClr val="FBBA14"/>
              </a:buClr>
              <a:buSzPts val="6500"/>
              <a:buFont typeface="Arial"/>
              <a:buNone/>
            </a:pPr>
            <a:r>
              <a:rPr b="1" i="0" lang="en-US" sz="6500" u="none" cap="none" strike="noStrike">
                <a:solidFill>
                  <a:srgbClr val="FBBA14"/>
                </a:solidFill>
                <a:latin typeface="Arial"/>
                <a:ea typeface="Arial"/>
                <a:cs typeface="Arial"/>
                <a:sym typeface="Arial"/>
              </a:rPr>
              <a:t>Type of Household Internet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2261015ee21_0_249"/>
          <p:cNvSpPr txBox="1"/>
          <p:nvPr/>
        </p:nvSpPr>
        <p:spPr>
          <a:xfrm>
            <a:off x="513268" y="412954"/>
            <a:ext cx="11194200" cy="603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4B1149"/>
              </a:buClr>
              <a:buSzPts val="3600"/>
              <a:buFont typeface="Arial"/>
              <a:buNone/>
            </a:pPr>
            <a:r>
              <a:rPr b="1" i="0" lang="en-US" sz="3600" u="none" cap="none" strike="noStrike">
                <a:solidFill>
                  <a:srgbClr val="4B1149"/>
                </a:solidFill>
                <a:latin typeface="Arial"/>
                <a:ea typeface="Arial"/>
                <a:cs typeface="Arial"/>
                <a:sym typeface="Arial"/>
              </a:rPr>
              <a:t>Type of Household Internet</a:t>
            </a:r>
            <a:endParaRPr/>
          </a:p>
        </p:txBody>
      </p:sp>
      <p:pic>
        <p:nvPicPr>
          <p:cNvPr id="818" name="Google Shape;818;g2261015ee21_0_249"/>
          <p:cNvPicPr preferRelativeResize="0"/>
          <p:nvPr/>
        </p:nvPicPr>
        <p:blipFill rotWithShape="1">
          <a:blip r:embed="rId3">
            <a:alphaModFix/>
          </a:blip>
          <a:srcRect b="0" l="0" r="0" t="0"/>
          <a:stretch/>
        </p:blipFill>
        <p:spPr>
          <a:xfrm>
            <a:off x="513267" y="1431636"/>
            <a:ext cx="11194200" cy="4342500"/>
          </a:xfrm>
          <a:prstGeom prst="rect">
            <a:avLst/>
          </a:prstGeom>
          <a:noFill/>
          <a:ln>
            <a:noFill/>
          </a:ln>
        </p:spPr>
      </p:pic>
      <p:sp>
        <p:nvSpPr>
          <p:cNvPr id="819" name="Google Shape;819;g2261015ee21_0_249"/>
          <p:cNvSpPr txBox="1"/>
          <p:nvPr/>
        </p:nvSpPr>
        <p:spPr>
          <a:xfrm>
            <a:off x="502919" y="6388290"/>
            <a:ext cx="11378400" cy="46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Q2: Do you or any member of your household subscribe to internet service in your home? What technology do you use? (Select all that apply) (n = 1,150)</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g2261015ee21_0_256"/>
          <p:cNvSpPr/>
          <p:nvPr/>
        </p:nvSpPr>
        <p:spPr>
          <a:xfrm>
            <a:off x="320040" y="310896"/>
            <a:ext cx="11558100" cy="6053400"/>
          </a:xfrm>
          <a:prstGeom prst="rect">
            <a:avLst/>
          </a:prstGeom>
          <a:solidFill>
            <a:srgbClr val="0034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6" name="Google Shape;826;g2261015ee21_0_256"/>
          <p:cNvSpPr txBox="1"/>
          <p:nvPr/>
        </p:nvSpPr>
        <p:spPr>
          <a:xfrm>
            <a:off x="914400" y="1934884"/>
            <a:ext cx="9168000" cy="1965900"/>
          </a:xfrm>
          <a:prstGeom prst="rect">
            <a:avLst/>
          </a:prstGeom>
          <a:noFill/>
          <a:ln>
            <a:noFill/>
          </a:ln>
        </p:spPr>
        <p:txBody>
          <a:bodyPr anchorCtr="0" anchor="b" bIns="0" lIns="0" spcFirstLastPara="1" rIns="0" wrap="square" tIns="0">
            <a:normAutofit/>
          </a:bodyPr>
          <a:lstStyle/>
          <a:p>
            <a:pPr indent="0" lvl="0" marL="0" marR="0" rtl="0" algn="l">
              <a:lnSpc>
                <a:spcPct val="100000"/>
              </a:lnSpc>
              <a:spcBef>
                <a:spcPts val="0"/>
              </a:spcBef>
              <a:spcAft>
                <a:spcPts val="0"/>
              </a:spcAft>
              <a:buClr>
                <a:srgbClr val="75CFE9"/>
              </a:buClr>
              <a:buSzPts val="6500"/>
              <a:buFont typeface="Arial"/>
              <a:buNone/>
            </a:pPr>
            <a:r>
              <a:rPr b="1" i="0" lang="en-US" sz="6500" u="none" cap="none" strike="noStrike">
                <a:solidFill>
                  <a:srgbClr val="75CFE9"/>
                </a:solidFill>
                <a:latin typeface="Arial"/>
                <a:ea typeface="Arial"/>
                <a:cs typeface="Arial"/>
                <a:sym typeface="Arial"/>
              </a:rPr>
              <a:t>Internet Affordability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g2261015ee21_0_262"/>
          <p:cNvSpPr txBox="1"/>
          <p:nvPr/>
        </p:nvSpPr>
        <p:spPr>
          <a:xfrm>
            <a:off x="513268" y="412954"/>
            <a:ext cx="11194200" cy="603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3462"/>
              </a:buClr>
              <a:buSzPts val="3600"/>
              <a:buFont typeface="Arial"/>
              <a:buNone/>
            </a:pPr>
            <a:r>
              <a:rPr b="1" i="0" lang="en-US" sz="3600" u="none" cap="none" strike="noStrike">
                <a:solidFill>
                  <a:srgbClr val="003462"/>
                </a:solidFill>
                <a:latin typeface="Arial"/>
                <a:ea typeface="Arial"/>
                <a:cs typeface="Arial"/>
                <a:sym typeface="Arial"/>
              </a:rPr>
              <a:t>Type of Household Internet</a:t>
            </a:r>
            <a:endParaRPr/>
          </a:p>
        </p:txBody>
      </p:sp>
      <p:pic>
        <p:nvPicPr>
          <p:cNvPr id="833" name="Google Shape;833;g2261015ee21_0_262"/>
          <p:cNvPicPr preferRelativeResize="0"/>
          <p:nvPr/>
        </p:nvPicPr>
        <p:blipFill rotWithShape="1">
          <a:blip r:embed="rId3">
            <a:alphaModFix/>
          </a:blip>
          <a:srcRect b="0" l="0" r="0" t="0"/>
          <a:stretch/>
        </p:blipFill>
        <p:spPr>
          <a:xfrm>
            <a:off x="513268" y="1431636"/>
            <a:ext cx="5123400" cy="4342500"/>
          </a:xfrm>
          <a:prstGeom prst="rect">
            <a:avLst/>
          </a:prstGeom>
          <a:noFill/>
          <a:ln>
            <a:noFill/>
          </a:ln>
        </p:spPr>
      </p:pic>
      <p:sp>
        <p:nvSpPr>
          <p:cNvPr id="834" name="Google Shape;834;g2261015ee21_0_262"/>
          <p:cNvSpPr txBox="1"/>
          <p:nvPr/>
        </p:nvSpPr>
        <p:spPr>
          <a:xfrm>
            <a:off x="502919" y="6388290"/>
            <a:ext cx="11378400" cy="46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Q3: Do you pay for the internet? (n = 1,139)   </a:t>
            </a:r>
            <a:r>
              <a:rPr b="0" i="0" lang="en-US" sz="800" u="none" cap="none" strike="noStrike">
                <a:solidFill>
                  <a:srgbClr val="595959"/>
                </a:solidFill>
                <a:latin typeface="Arial"/>
                <a:ea typeface="Arial"/>
                <a:cs typeface="Arial"/>
                <a:sym typeface="Arial"/>
              </a:rPr>
              <a:t>|   </a:t>
            </a:r>
            <a:r>
              <a:rPr b="0" i="1" lang="en-US" sz="800" u="none" cap="none" strike="noStrike">
                <a:solidFill>
                  <a:srgbClr val="595959"/>
                </a:solidFill>
                <a:latin typeface="Arial"/>
                <a:ea typeface="Arial"/>
                <a:cs typeface="Arial"/>
                <a:sym typeface="Arial"/>
              </a:rPr>
              <a:t>Q5: Is it difficult for your household to afford internet service costs? (n = 1,086)</a:t>
            </a:r>
            <a:endParaRPr/>
          </a:p>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Q6: How satisfied are you with the quality of your home internet connection for doing the activities that are important to you? (n = 1,139)</a:t>
            </a:r>
            <a:endParaRPr/>
          </a:p>
        </p:txBody>
      </p:sp>
      <p:pic>
        <p:nvPicPr>
          <p:cNvPr id="835" name="Google Shape;835;g2261015ee21_0_262"/>
          <p:cNvPicPr preferRelativeResize="0"/>
          <p:nvPr/>
        </p:nvPicPr>
        <p:blipFill rotWithShape="1">
          <a:blip r:embed="rId4">
            <a:alphaModFix/>
          </a:blip>
          <a:srcRect b="0" l="0" r="0" t="0"/>
          <a:stretch/>
        </p:blipFill>
        <p:spPr>
          <a:xfrm>
            <a:off x="6569831" y="1431635"/>
            <a:ext cx="5123400" cy="4342500"/>
          </a:xfrm>
          <a:prstGeom prst="rect">
            <a:avLst/>
          </a:prstGeom>
          <a:noFill/>
          <a:ln>
            <a:noFill/>
          </a:ln>
        </p:spPr>
      </p:pic>
      <p:sp>
        <p:nvSpPr>
          <p:cNvPr id="836" name="Google Shape;836;g2261015ee21_0_262"/>
          <p:cNvSpPr txBox="1"/>
          <p:nvPr/>
        </p:nvSpPr>
        <p:spPr>
          <a:xfrm>
            <a:off x="10325305" y="415306"/>
            <a:ext cx="1376400" cy="100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3462"/>
              </a:buClr>
              <a:buSzPts val="4000"/>
              <a:buFont typeface="Arial"/>
              <a:buNone/>
            </a:pPr>
            <a:r>
              <a:rPr b="1" i="0" lang="en-US" sz="4000" u="none" cap="none" strike="noStrike">
                <a:solidFill>
                  <a:srgbClr val="003462"/>
                </a:solidFill>
                <a:latin typeface="Montserrat"/>
                <a:ea typeface="Montserrat"/>
                <a:cs typeface="Montserrat"/>
                <a:sym typeface="Montserrat"/>
              </a:rPr>
              <a:t>95%</a:t>
            </a:r>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Pay for internet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2261015ee21_0_271"/>
          <p:cNvSpPr/>
          <p:nvPr/>
        </p:nvSpPr>
        <p:spPr>
          <a:xfrm>
            <a:off x="317770" y="310896"/>
            <a:ext cx="11558100" cy="6053400"/>
          </a:xfrm>
          <a:prstGeom prst="rect">
            <a:avLst/>
          </a:prstGeom>
          <a:solidFill>
            <a:srgbClr val="76CF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2" name="Google Shape;842;g2261015ee21_0_271"/>
          <p:cNvSpPr txBox="1"/>
          <p:nvPr/>
        </p:nvSpPr>
        <p:spPr>
          <a:xfrm>
            <a:off x="914400" y="1934884"/>
            <a:ext cx="9168000" cy="1965900"/>
          </a:xfrm>
          <a:prstGeom prst="rect">
            <a:avLst/>
          </a:prstGeom>
          <a:noFill/>
          <a:ln>
            <a:noFill/>
          </a:ln>
        </p:spPr>
        <p:txBody>
          <a:bodyPr anchorCtr="0" anchor="b" bIns="0" lIns="0" spcFirstLastPara="1" rIns="0" wrap="square" tIns="0">
            <a:normAutofit/>
          </a:bodyPr>
          <a:lstStyle/>
          <a:p>
            <a:pPr indent="0" lvl="0" marL="0" marR="0" rtl="0" algn="l">
              <a:lnSpc>
                <a:spcPct val="100000"/>
              </a:lnSpc>
              <a:spcBef>
                <a:spcPts val="0"/>
              </a:spcBef>
              <a:spcAft>
                <a:spcPts val="0"/>
              </a:spcAft>
              <a:buClr>
                <a:srgbClr val="003462"/>
              </a:buClr>
              <a:buSzPts val="6500"/>
              <a:buFont typeface="Arial"/>
              <a:buNone/>
            </a:pPr>
            <a:r>
              <a:rPr b="1" i="0" lang="en-US" sz="6500" u="none" cap="none" strike="noStrike">
                <a:solidFill>
                  <a:srgbClr val="003462"/>
                </a:solidFill>
                <a:latin typeface="Arial"/>
                <a:ea typeface="Arial"/>
                <a:cs typeface="Arial"/>
                <a:sym typeface="Arial"/>
              </a:rPr>
              <a:t>Digital Literacy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g2261015ee21_0_276"/>
          <p:cNvSpPr txBox="1"/>
          <p:nvPr/>
        </p:nvSpPr>
        <p:spPr>
          <a:xfrm>
            <a:off x="513268" y="412954"/>
            <a:ext cx="11194200" cy="603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3462"/>
              </a:buClr>
              <a:buSzPts val="3600"/>
              <a:buFont typeface="Arial"/>
              <a:buNone/>
            </a:pPr>
            <a:r>
              <a:rPr b="1" i="0" lang="en-US" sz="3600" u="none" cap="none" strike="noStrike">
                <a:solidFill>
                  <a:srgbClr val="003462"/>
                </a:solidFill>
                <a:latin typeface="Arial"/>
                <a:ea typeface="Arial"/>
                <a:cs typeface="Arial"/>
                <a:sym typeface="Arial"/>
              </a:rPr>
              <a:t>Digital Literacy</a:t>
            </a:r>
            <a:endParaRPr/>
          </a:p>
        </p:txBody>
      </p:sp>
      <p:pic>
        <p:nvPicPr>
          <p:cNvPr id="849" name="Google Shape;849;g2261015ee21_0_276"/>
          <p:cNvPicPr preferRelativeResize="0"/>
          <p:nvPr/>
        </p:nvPicPr>
        <p:blipFill rotWithShape="1">
          <a:blip r:embed="rId3">
            <a:alphaModFix/>
          </a:blip>
          <a:srcRect b="0" l="0" r="0" t="0"/>
          <a:stretch/>
        </p:blipFill>
        <p:spPr>
          <a:xfrm>
            <a:off x="513268" y="1431636"/>
            <a:ext cx="11060100" cy="4342500"/>
          </a:xfrm>
          <a:prstGeom prst="rect">
            <a:avLst/>
          </a:prstGeom>
          <a:noFill/>
          <a:ln>
            <a:noFill/>
          </a:ln>
        </p:spPr>
      </p:pic>
      <p:sp>
        <p:nvSpPr>
          <p:cNvPr id="850" name="Google Shape;850;g2261015ee21_0_276"/>
          <p:cNvSpPr txBox="1"/>
          <p:nvPr/>
        </p:nvSpPr>
        <p:spPr>
          <a:xfrm>
            <a:off x="502919" y="6388290"/>
            <a:ext cx="11378400" cy="46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Q7: What types of activity do you feel confident using the internet for? (select all that apply)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2261015ee21_0_283"/>
          <p:cNvSpPr/>
          <p:nvPr/>
        </p:nvSpPr>
        <p:spPr>
          <a:xfrm>
            <a:off x="317770" y="310896"/>
            <a:ext cx="11558100" cy="6053400"/>
          </a:xfrm>
          <a:prstGeom prst="rect">
            <a:avLst/>
          </a:prstGeom>
          <a:solidFill>
            <a:srgbClr val="F687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7" name="Google Shape;857;g2261015ee21_0_283"/>
          <p:cNvSpPr txBox="1"/>
          <p:nvPr/>
        </p:nvSpPr>
        <p:spPr>
          <a:xfrm>
            <a:off x="914400" y="1088409"/>
            <a:ext cx="9168000" cy="4681200"/>
          </a:xfrm>
          <a:prstGeom prst="rect">
            <a:avLst/>
          </a:prstGeom>
          <a:noFill/>
          <a:ln>
            <a:noFill/>
          </a:ln>
        </p:spPr>
        <p:txBody>
          <a:bodyPr anchorCtr="0" anchor="ctr" bIns="0" lIns="0" spcFirstLastPara="1" rIns="0" wrap="square" tIns="0">
            <a:normAutofit/>
          </a:bodyPr>
          <a:lstStyle/>
          <a:p>
            <a:pPr indent="0" lvl="0" marL="0" marR="0" rtl="0" algn="l">
              <a:lnSpc>
                <a:spcPct val="100000"/>
              </a:lnSpc>
              <a:spcBef>
                <a:spcPts val="0"/>
              </a:spcBef>
              <a:spcAft>
                <a:spcPts val="0"/>
              </a:spcAft>
              <a:buClr>
                <a:srgbClr val="F6F6C9"/>
              </a:buClr>
              <a:buSzPts val="6500"/>
              <a:buFont typeface="Arial"/>
              <a:buNone/>
            </a:pPr>
            <a:r>
              <a:rPr b="1" i="0" lang="en-US" sz="6500" u="none" cap="none" strike="noStrike">
                <a:solidFill>
                  <a:srgbClr val="F6F6C9"/>
                </a:solidFill>
                <a:latin typeface="Arial"/>
                <a:ea typeface="Arial"/>
                <a:cs typeface="Arial"/>
                <a:sym typeface="Arial"/>
              </a:rPr>
              <a:t>Availability of devices and technical support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g2261015ee21_0_289"/>
          <p:cNvSpPr txBox="1"/>
          <p:nvPr/>
        </p:nvSpPr>
        <p:spPr>
          <a:xfrm>
            <a:off x="513268" y="412954"/>
            <a:ext cx="11194200" cy="603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F6871F"/>
              </a:buClr>
              <a:buSzPts val="3600"/>
              <a:buFont typeface="Arial"/>
              <a:buNone/>
            </a:pPr>
            <a:r>
              <a:rPr b="1" i="0" lang="en-US" sz="3600" u="none" cap="none" strike="noStrike">
                <a:solidFill>
                  <a:srgbClr val="F6871F"/>
                </a:solidFill>
                <a:latin typeface="Arial"/>
                <a:ea typeface="Arial"/>
                <a:cs typeface="Arial"/>
                <a:sym typeface="Arial"/>
              </a:rPr>
              <a:t>Device Availability and Technical Support</a:t>
            </a:r>
            <a:endParaRPr/>
          </a:p>
        </p:txBody>
      </p:sp>
      <p:pic>
        <p:nvPicPr>
          <p:cNvPr id="864" name="Google Shape;864;g2261015ee21_0_289"/>
          <p:cNvPicPr preferRelativeResize="0"/>
          <p:nvPr/>
        </p:nvPicPr>
        <p:blipFill rotWithShape="1">
          <a:blip r:embed="rId3">
            <a:alphaModFix/>
          </a:blip>
          <a:srcRect b="0" l="0" r="0" t="0"/>
          <a:stretch/>
        </p:blipFill>
        <p:spPr>
          <a:xfrm>
            <a:off x="513268" y="1431636"/>
            <a:ext cx="5123400" cy="4342500"/>
          </a:xfrm>
          <a:prstGeom prst="rect">
            <a:avLst/>
          </a:prstGeom>
          <a:noFill/>
          <a:ln>
            <a:noFill/>
          </a:ln>
        </p:spPr>
      </p:pic>
      <p:sp>
        <p:nvSpPr>
          <p:cNvPr id="865" name="Google Shape;865;g2261015ee21_0_289"/>
          <p:cNvSpPr txBox="1"/>
          <p:nvPr/>
        </p:nvSpPr>
        <p:spPr>
          <a:xfrm>
            <a:off x="502919" y="6374642"/>
            <a:ext cx="11378400" cy="483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Q8: Does your household have enough computer devices (laptop, desktop, tablet computer) available to meet the needs of those living in this home? (n = 1,139)</a:t>
            </a:r>
            <a:endParaRPr/>
          </a:p>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Q9: In the past 6 months, which of the following technology devices have failed to function properly for you? (Select all that apply) (n = 1,139)</a:t>
            </a:r>
            <a:endParaRPr/>
          </a:p>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Q10: How did you deal with the problem you encountered? (Select all that apply) (n = 1,139)</a:t>
            </a:r>
            <a:endParaRPr/>
          </a:p>
        </p:txBody>
      </p:sp>
      <p:pic>
        <p:nvPicPr>
          <p:cNvPr id="866" name="Google Shape;866;g2261015ee21_0_289"/>
          <p:cNvPicPr preferRelativeResize="0"/>
          <p:nvPr/>
        </p:nvPicPr>
        <p:blipFill rotWithShape="1">
          <a:blip r:embed="rId4">
            <a:alphaModFix/>
          </a:blip>
          <a:srcRect b="0" l="0" r="0" t="0"/>
          <a:stretch/>
        </p:blipFill>
        <p:spPr>
          <a:xfrm>
            <a:off x="6569831" y="1431635"/>
            <a:ext cx="5123400" cy="4342500"/>
          </a:xfrm>
          <a:prstGeom prst="rect">
            <a:avLst/>
          </a:prstGeom>
          <a:noFill/>
          <a:ln>
            <a:noFill/>
          </a:ln>
        </p:spPr>
      </p:pic>
      <p:sp>
        <p:nvSpPr>
          <p:cNvPr id="867" name="Google Shape;867;g2261015ee21_0_289"/>
          <p:cNvSpPr txBox="1"/>
          <p:nvPr/>
        </p:nvSpPr>
        <p:spPr>
          <a:xfrm>
            <a:off x="10325305" y="415306"/>
            <a:ext cx="1376400" cy="100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6871F"/>
              </a:buClr>
              <a:buSzPts val="4000"/>
              <a:buFont typeface="Arial"/>
              <a:buNone/>
            </a:pPr>
            <a:r>
              <a:rPr b="1" i="0" lang="en-US" sz="4000" u="none" cap="none" strike="noStrike">
                <a:solidFill>
                  <a:srgbClr val="F6871F"/>
                </a:solidFill>
                <a:latin typeface="Montserrat"/>
                <a:ea typeface="Montserrat"/>
                <a:cs typeface="Montserrat"/>
                <a:sym typeface="Montserrat"/>
              </a:rPr>
              <a:t>92%</a:t>
            </a:r>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Have enough computer devices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2261015ee21_0_298"/>
          <p:cNvSpPr/>
          <p:nvPr/>
        </p:nvSpPr>
        <p:spPr>
          <a:xfrm>
            <a:off x="317770" y="310896"/>
            <a:ext cx="11558100" cy="6053400"/>
          </a:xfrm>
          <a:prstGeom prst="rect">
            <a:avLst/>
          </a:prstGeom>
          <a:solidFill>
            <a:srgbClr val="6ABE4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4" name="Google Shape;874;g2261015ee21_0_298"/>
          <p:cNvSpPr txBox="1"/>
          <p:nvPr/>
        </p:nvSpPr>
        <p:spPr>
          <a:xfrm>
            <a:off x="914400" y="1934884"/>
            <a:ext cx="9168000" cy="1965900"/>
          </a:xfrm>
          <a:prstGeom prst="rect">
            <a:avLst/>
          </a:prstGeom>
          <a:noFill/>
          <a:ln>
            <a:noFill/>
          </a:ln>
        </p:spPr>
        <p:txBody>
          <a:bodyPr anchorCtr="0" anchor="b" bIns="0" lIns="0" spcFirstLastPara="1" rIns="0" wrap="square" tIns="0">
            <a:normAutofit/>
          </a:bodyPr>
          <a:lstStyle/>
          <a:p>
            <a:pPr indent="0" lvl="0" marL="0" marR="0" rtl="0" algn="l">
              <a:lnSpc>
                <a:spcPct val="100000"/>
              </a:lnSpc>
              <a:spcBef>
                <a:spcPts val="0"/>
              </a:spcBef>
              <a:spcAft>
                <a:spcPts val="0"/>
              </a:spcAft>
              <a:buClr>
                <a:srgbClr val="F6F6C9"/>
              </a:buClr>
              <a:buSzPts val="6500"/>
              <a:buFont typeface="Arial"/>
              <a:buNone/>
            </a:pPr>
            <a:r>
              <a:rPr b="1" i="0" lang="en-US" sz="6500" u="none" cap="none" strike="noStrike">
                <a:solidFill>
                  <a:srgbClr val="F6F6C9"/>
                </a:solidFill>
                <a:latin typeface="Arial"/>
                <a:ea typeface="Arial"/>
                <a:cs typeface="Arial"/>
                <a:sym typeface="Arial"/>
              </a:rPr>
              <a:t>Socio-economics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2261015ee21_0_304"/>
          <p:cNvSpPr txBox="1"/>
          <p:nvPr/>
        </p:nvSpPr>
        <p:spPr>
          <a:xfrm>
            <a:off x="513268" y="412954"/>
            <a:ext cx="11194200" cy="603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6DBE45"/>
              </a:buClr>
              <a:buSzPts val="3600"/>
              <a:buFont typeface="Arial"/>
              <a:buNone/>
            </a:pPr>
            <a:r>
              <a:rPr b="1" i="0" lang="en-US" sz="3600" u="none" cap="none" strike="noStrike">
                <a:solidFill>
                  <a:srgbClr val="6DBE45"/>
                </a:solidFill>
                <a:latin typeface="Arial"/>
                <a:ea typeface="Arial"/>
                <a:cs typeface="Arial"/>
                <a:sym typeface="Arial"/>
              </a:rPr>
              <a:t>Socio-economics</a:t>
            </a:r>
            <a:endParaRPr/>
          </a:p>
        </p:txBody>
      </p:sp>
      <p:sp>
        <p:nvSpPr>
          <p:cNvPr id="881" name="Google Shape;881;g2261015ee21_0_304"/>
          <p:cNvSpPr txBox="1"/>
          <p:nvPr/>
        </p:nvSpPr>
        <p:spPr>
          <a:xfrm>
            <a:off x="502919" y="6374642"/>
            <a:ext cx="11378400" cy="483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Q11: What is your gender identity? (n = 1,150)</a:t>
            </a:r>
            <a:endParaRPr/>
          </a:p>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Q12: What year were you born? (n = 1,150)</a:t>
            </a:r>
            <a:endParaRPr/>
          </a:p>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Q13: How many adults, age 18 and over, currently live in your household, including yourself? (n = 1,150)</a:t>
            </a:r>
            <a:endParaRPr/>
          </a:p>
        </p:txBody>
      </p:sp>
      <p:pic>
        <p:nvPicPr>
          <p:cNvPr id="882" name="Google Shape;882;g2261015ee21_0_304"/>
          <p:cNvPicPr preferRelativeResize="0"/>
          <p:nvPr/>
        </p:nvPicPr>
        <p:blipFill rotWithShape="1">
          <a:blip r:embed="rId3">
            <a:alphaModFix/>
          </a:blip>
          <a:srcRect b="0" l="0" r="0" t="0"/>
          <a:stretch/>
        </p:blipFill>
        <p:spPr>
          <a:xfrm>
            <a:off x="6569831" y="1431635"/>
            <a:ext cx="5123400" cy="4342500"/>
          </a:xfrm>
          <a:prstGeom prst="rect">
            <a:avLst/>
          </a:prstGeom>
          <a:noFill/>
          <a:ln>
            <a:noFill/>
          </a:ln>
        </p:spPr>
      </p:pic>
      <p:sp>
        <p:nvSpPr>
          <p:cNvPr id="883" name="Google Shape;883;g2261015ee21_0_304"/>
          <p:cNvSpPr txBox="1"/>
          <p:nvPr/>
        </p:nvSpPr>
        <p:spPr>
          <a:xfrm>
            <a:off x="10325305" y="415306"/>
            <a:ext cx="1376400" cy="100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6DBE45"/>
              </a:buClr>
              <a:buSzPts val="4000"/>
              <a:buFont typeface="Arial"/>
              <a:buNone/>
            </a:pPr>
            <a:r>
              <a:rPr b="1" i="0" lang="en-US" sz="4000" u="none" cap="none" strike="noStrike">
                <a:solidFill>
                  <a:srgbClr val="6DBE45"/>
                </a:solidFill>
                <a:latin typeface="Montserrat"/>
                <a:ea typeface="Montserrat"/>
                <a:cs typeface="Montserrat"/>
                <a:sym typeface="Montserrat"/>
              </a:rPr>
              <a:t>3</a:t>
            </a:r>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Adults currently living in household</a:t>
            </a:r>
            <a:endParaRPr/>
          </a:p>
        </p:txBody>
      </p:sp>
      <p:pic>
        <p:nvPicPr>
          <p:cNvPr id="884" name="Google Shape;884;g2261015ee21_0_304"/>
          <p:cNvPicPr preferRelativeResize="0"/>
          <p:nvPr/>
        </p:nvPicPr>
        <p:blipFill rotWithShape="1">
          <a:blip r:embed="rId4">
            <a:alphaModFix/>
          </a:blip>
          <a:srcRect b="0" l="0" r="0" t="0"/>
          <a:stretch/>
        </p:blipFill>
        <p:spPr>
          <a:xfrm>
            <a:off x="513268" y="1431634"/>
            <a:ext cx="5109000" cy="4907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2" name="Shape 692"/>
        <p:cNvGrpSpPr/>
        <p:nvPr/>
      </p:nvGrpSpPr>
      <p:grpSpPr>
        <a:xfrm>
          <a:off x="0" y="0"/>
          <a:ext cx="0" cy="0"/>
          <a:chOff x="0" y="0"/>
          <a:chExt cx="0" cy="0"/>
        </a:xfrm>
      </p:grpSpPr>
      <p:pic>
        <p:nvPicPr>
          <p:cNvPr id="693" name="Google Shape;693;g226e801de6c_0_169"/>
          <p:cNvPicPr preferRelativeResize="0"/>
          <p:nvPr/>
        </p:nvPicPr>
        <p:blipFill>
          <a:blip r:embed="rId3">
            <a:alphaModFix/>
          </a:blip>
          <a:stretch>
            <a:fillRect/>
          </a:stretch>
        </p:blipFill>
        <p:spPr>
          <a:xfrm>
            <a:off x="0" y="0"/>
            <a:ext cx="12191990" cy="6858000"/>
          </a:xfrm>
          <a:prstGeom prst="rect">
            <a:avLst/>
          </a:prstGeom>
          <a:noFill/>
          <a:ln>
            <a:noFill/>
          </a:ln>
        </p:spPr>
      </p:pic>
      <p:sp>
        <p:nvSpPr>
          <p:cNvPr id="694" name="Google Shape;694;g226e801de6c_0_169"/>
          <p:cNvSpPr txBox="1"/>
          <p:nvPr/>
        </p:nvSpPr>
        <p:spPr>
          <a:xfrm>
            <a:off x="3861300" y="1894150"/>
            <a:ext cx="69801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rgbClr val="FF0181"/>
                </a:solidFill>
                <a:latin typeface="Nunito ExtraBold"/>
                <a:ea typeface="Nunito ExtraBold"/>
                <a:cs typeface="Nunito ExtraBold"/>
                <a:sym typeface="Nunito ExtraBold"/>
              </a:rPr>
              <a:t>Empowering families with STEM and Digital Literacy</a:t>
            </a:r>
            <a:endParaRPr sz="4000">
              <a:solidFill>
                <a:srgbClr val="FF0181"/>
              </a:solidFill>
              <a:latin typeface="Nunito ExtraBold"/>
              <a:ea typeface="Nunito ExtraBold"/>
              <a:cs typeface="Nunito ExtraBold"/>
              <a:sym typeface="Nunito 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g2261015ee21_0_313"/>
          <p:cNvSpPr txBox="1"/>
          <p:nvPr/>
        </p:nvSpPr>
        <p:spPr>
          <a:xfrm>
            <a:off x="513268" y="412954"/>
            <a:ext cx="11194200" cy="603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6DBE45"/>
              </a:buClr>
              <a:buSzPts val="3600"/>
              <a:buFont typeface="Arial"/>
              <a:buNone/>
            </a:pPr>
            <a:r>
              <a:rPr b="1" i="0" lang="en-US" sz="3600" u="none" cap="none" strike="noStrike">
                <a:solidFill>
                  <a:srgbClr val="6DBE45"/>
                </a:solidFill>
                <a:latin typeface="Arial"/>
                <a:ea typeface="Arial"/>
                <a:cs typeface="Arial"/>
                <a:sym typeface="Arial"/>
              </a:rPr>
              <a:t>Socio-economics</a:t>
            </a:r>
            <a:endParaRPr/>
          </a:p>
        </p:txBody>
      </p:sp>
      <p:pic>
        <p:nvPicPr>
          <p:cNvPr id="891" name="Google Shape;891;g2261015ee21_0_313"/>
          <p:cNvPicPr preferRelativeResize="0"/>
          <p:nvPr/>
        </p:nvPicPr>
        <p:blipFill rotWithShape="1">
          <a:blip r:embed="rId3">
            <a:alphaModFix/>
          </a:blip>
          <a:srcRect b="0" l="0" r="0" t="0"/>
          <a:stretch/>
        </p:blipFill>
        <p:spPr>
          <a:xfrm>
            <a:off x="513268" y="1431636"/>
            <a:ext cx="5123400" cy="4342500"/>
          </a:xfrm>
          <a:prstGeom prst="rect">
            <a:avLst/>
          </a:prstGeom>
          <a:noFill/>
          <a:ln>
            <a:noFill/>
          </a:ln>
        </p:spPr>
      </p:pic>
      <p:sp>
        <p:nvSpPr>
          <p:cNvPr id="892" name="Google Shape;892;g2261015ee21_0_313"/>
          <p:cNvSpPr txBox="1"/>
          <p:nvPr/>
        </p:nvSpPr>
        <p:spPr>
          <a:xfrm>
            <a:off x="502919" y="6374642"/>
            <a:ext cx="11378400" cy="483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Q14: What is the highest level of school you have completed? (n = 1,150)</a:t>
            </a:r>
            <a:endParaRPr/>
          </a:p>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Q15: Are you of Hispanic, Latino, or Spanish origin, such as Mexican, Puerto Rican, or Cuban? (n = 1,150)</a:t>
            </a:r>
            <a:endParaRPr/>
          </a:p>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Q16: Which of the following best describes your race? (Select all that apply) (n = 1,150)</a:t>
            </a:r>
            <a:endParaRPr/>
          </a:p>
        </p:txBody>
      </p:sp>
      <p:pic>
        <p:nvPicPr>
          <p:cNvPr id="893" name="Google Shape;893;g2261015ee21_0_313"/>
          <p:cNvPicPr preferRelativeResize="0"/>
          <p:nvPr/>
        </p:nvPicPr>
        <p:blipFill rotWithShape="1">
          <a:blip r:embed="rId4">
            <a:alphaModFix/>
          </a:blip>
          <a:srcRect b="0" l="0" r="0" t="0"/>
          <a:stretch/>
        </p:blipFill>
        <p:spPr>
          <a:xfrm>
            <a:off x="6569831" y="1431635"/>
            <a:ext cx="5123400" cy="4342500"/>
          </a:xfrm>
          <a:prstGeom prst="rect">
            <a:avLst/>
          </a:prstGeom>
          <a:noFill/>
          <a:ln>
            <a:noFill/>
          </a:ln>
        </p:spPr>
      </p:pic>
      <p:sp>
        <p:nvSpPr>
          <p:cNvPr id="894" name="Google Shape;894;g2261015ee21_0_313"/>
          <p:cNvSpPr txBox="1"/>
          <p:nvPr/>
        </p:nvSpPr>
        <p:spPr>
          <a:xfrm>
            <a:off x="10325305" y="415306"/>
            <a:ext cx="1376400" cy="100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6DBE45"/>
              </a:buClr>
              <a:buSzPts val="4000"/>
              <a:buFont typeface="Arial"/>
              <a:buNone/>
            </a:pPr>
            <a:r>
              <a:rPr b="1" i="0" lang="en-US" sz="4000" u="none" cap="none" strike="noStrike">
                <a:solidFill>
                  <a:srgbClr val="6DBE45"/>
                </a:solidFill>
                <a:latin typeface="Montserrat"/>
                <a:ea typeface="Montserrat"/>
                <a:cs typeface="Montserrat"/>
                <a:sym typeface="Montserrat"/>
              </a:rPr>
              <a:t>27%</a:t>
            </a:r>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Hispanic, Latino, or of Spanish origin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g2261015ee21_0_322"/>
          <p:cNvSpPr txBox="1"/>
          <p:nvPr/>
        </p:nvSpPr>
        <p:spPr>
          <a:xfrm>
            <a:off x="513268" y="412954"/>
            <a:ext cx="11194200" cy="603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6DBE45"/>
              </a:buClr>
              <a:buSzPts val="3600"/>
              <a:buFont typeface="Arial"/>
              <a:buNone/>
            </a:pPr>
            <a:r>
              <a:rPr b="1" i="0" lang="en-US" sz="3600" u="none" cap="none" strike="noStrike">
                <a:solidFill>
                  <a:srgbClr val="6DBE45"/>
                </a:solidFill>
                <a:latin typeface="Arial"/>
                <a:ea typeface="Arial"/>
                <a:cs typeface="Arial"/>
                <a:sym typeface="Arial"/>
              </a:rPr>
              <a:t>Income</a:t>
            </a:r>
            <a:endParaRPr/>
          </a:p>
        </p:txBody>
      </p:sp>
      <p:pic>
        <p:nvPicPr>
          <p:cNvPr id="901" name="Google Shape;901;g2261015ee21_0_322"/>
          <p:cNvPicPr preferRelativeResize="0"/>
          <p:nvPr/>
        </p:nvPicPr>
        <p:blipFill rotWithShape="1">
          <a:blip r:embed="rId3">
            <a:alphaModFix/>
          </a:blip>
          <a:srcRect b="0" l="0" r="0" t="0"/>
          <a:stretch/>
        </p:blipFill>
        <p:spPr>
          <a:xfrm>
            <a:off x="513268" y="1431636"/>
            <a:ext cx="11194200" cy="4342500"/>
          </a:xfrm>
          <a:prstGeom prst="rect">
            <a:avLst/>
          </a:prstGeom>
          <a:noFill/>
          <a:ln>
            <a:noFill/>
          </a:ln>
        </p:spPr>
      </p:pic>
      <p:sp>
        <p:nvSpPr>
          <p:cNvPr id="902" name="Google Shape;902;g2261015ee21_0_322"/>
          <p:cNvSpPr txBox="1"/>
          <p:nvPr/>
        </p:nvSpPr>
        <p:spPr>
          <a:xfrm>
            <a:off x="502919" y="6374642"/>
            <a:ext cx="11378400" cy="483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595959"/>
              </a:buClr>
              <a:buSzPts val="800"/>
              <a:buFont typeface="Arial"/>
              <a:buNone/>
            </a:pPr>
            <a:r>
              <a:rPr b="0" i="1" lang="en-US" sz="800" u="none" cap="none" strike="noStrike">
                <a:solidFill>
                  <a:srgbClr val="595959"/>
                </a:solidFill>
                <a:latin typeface="Arial"/>
                <a:ea typeface="Arial"/>
                <a:cs typeface="Arial"/>
                <a:sym typeface="Arial"/>
              </a:rPr>
              <a:t>Q17: What is your total annual household income, before taxes? (n = 1,150)</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2261015ee21_0_329"/>
          <p:cNvSpPr/>
          <p:nvPr/>
        </p:nvSpPr>
        <p:spPr>
          <a:xfrm>
            <a:off x="317770" y="310896"/>
            <a:ext cx="11558100" cy="6053400"/>
          </a:xfrm>
          <a:prstGeom prst="rect">
            <a:avLst/>
          </a:prstGeom>
          <a:solidFill>
            <a:srgbClr val="F15D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9" name="Google Shape;909;g2261015ee21_0_329"/>
          <p:cNvSpPr txBox="1"/>
          <p:nvPr/>
        </p:nvSpPr>
        <p:spPr>
          <a:xfrm>
            <a:off x="914400" y="1934884"/>
            <a:ext cx="9168000" cy="1965900"/>
          </a:xfrm>
          <a:prstGeom prst="rect">
            <a:avLst/>
          </a:prstGeom>
          <a:noFill/>
          <a:ln>
            <a:noFill/>
          </a:ln>
        </p:spPr>
        <p:txBody>
          <a:bodyPr anchorCtr="0" anchor="b" bIns="0" lIns="0" spcFirstLastPara="1" rIns="0" wrap="square" tIns="0">
            <a:normAutofit/>
          </a:bodyPr>
          <a:lstStyle/>
          <a:p>
            <a:pPr indent="0" lvl="0" marL="0" marR="0" rtl="0" algn="l">
              <a:lnSpc>
                <a:spcPct val="100000"/>
              </a:lnSpc>
              <a:spcBef>
                <a:spcPts val="0"/>
              </a:spcBef>
              <a:spcAft>
                <a:spcPts val="0"/>
              </a:spcAft>
              <a:buClr>
                <a:srgbClr val="F6F6C9"/>
              </a:buClr>
              <a:buSzPts val="6500"/>
              <a:buFont typeface="Arial"/>
              <a:buNone/>
            </a:pPr>
            <a:r>
              <a:rPr b="1" i="0" lang="en-US" sz="6500" u="none" cap="none" strike="noStrike">
                <a:solidFill>
                  <a:srgbClr val="F6F6C9"/>
                </a:solidFill>
                <a:latin typeface="Arial"/>
                <a:ea typeface="Arial"/>
                <a:cs typeface="Arial"/>
                <a:sym typeface="Arial"/>
              </a:rPr>
              <a:t>Conclusions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g2261015ee21_0_335"/>
          <p:cNvSpPr/>
          <p:nvPr>
            <p:ph idx="2" type="pic"/>
          </p:nvPr>
        </p:nvSpPr>
        <p:spPr>
          <a:xfrm>
            <a:off x="7592291" y="0"/>
            <a:ext cx="4599600" cy="6858000"/>
          </a:xfrm>
          <a:prstGeom prst="rect">
            <a:avLst/>
          </a:prstGeom>
          <a:noFill/>
          <a:ln>
            <a:noFill/>
          </a:ln>
        </p:spPr>
      </p:sp>
      <p:sp>
        <p:nvSpPr>
          <p:cNvPr id="916" name="Google Shape;916;g2261015ee21_0_335"/>
          <p:cNvSpPr txBox="1"/>
          <p:nvPr/>
        </p:nvSpPr>
        <p:spPr>
          <a:xfrm>
            <a:off x="502920" y="412954"/>
            <a:ext cx="6630600" cy="603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F15D5D"/>
              </a:buClr>
              <a:buSzPts val="3600"/>
              <a:buFont typeface="Arial"/>
              <a:buNone/>
            </a:pPr>
            <a:r>
              <a:rPr b="1" i="0" lang="en-US" sz="3600" u="none" cap="none" strike="noStrike">
                <a:solidFill>
                  <a:srgbClr val="F15D5D"/>
                </a:solidFill>
                <a:latin typeface="Arial"/>
                <a:ea typeface="Arial"/>
                <a:cs typeface="Arial"/>
                <a:sym typeface="Arial"/>
              </a:rPr>
              <a:t>Conclusions</a:t>
            </a:r>
            <a:endParaRPr/>
          </a:p>
        </p:txBody>
      </p:sp>
      <p:sp>
        <p:nvSpPr>
          <p:cNvPr id="917" name="Google Shape;917;g2261015ee21_0_335"/>
          <p:cNvSpPr txBox="1"/>
          <p:nvPr>
            <p:ph idx="4294967295" type="body"/>
          </p:nvPr>
        </p:nvSpPr>
        <p:spPr>
          <a:xfrm>
            <a:off x="502920" y="1234440"/>
            <a:ext cx="6007500" cy="4755000"/>
          </a:xfrm>
          <a:prstGeom prst="rect">
            <a:avLst/>
          </a:prstGeom>
          <a:noFill/>
          <a:ln>
            <a:noFill/>
          </a:ln>
        </p:spPr>
        <p:txBody>
          <a:bodyPr anchorCtr="0" anchor="ctr" bIns="0" lIns="0" spcFirstLastPara="1" rIns="0" wrap="square" tIns="0">
            <a:noAutofit/>
          </a:bodyPr>
          <a:lstStyle/>
          <a:p>
            <a:pPr indent="-228600" lvl="0" marL="228600" rtl="0" algn="l">
              <a:lnSpc>
                <a:spcPct val="100000"/>
              </a:lnSpc>
              <a:spcBef>
                <a:spcPts val="0"/>
              </a:spcBef>
              <a:spcAft>
                <a:spcPts val="0"/>
              </a:spcAft>
              <a:buClr>
                <a:schemeClr val="dk1"/>
              </a:buClr>
              <a:buSzPts val="1800"/>
              <a:buChar char="•"/>
            </a:pPr>
            <a:r>
              <a:rPr lang="en-US" sz="1800">
                <a:latin typeface="Arial"/>
                <a:ea typeface="Arial"/>
                <a:cs typeface="Arial"/>
                <a:sym typeface="Arial"/>
              </a:rPr>
              <a:t>Most household internet is fiber optic, fixed wireless, or a cellular hotspot.</a:t>
            </a:r>
            <a:endParaRPr/>
          </a:p>
          <a:p>
            <a:pPr indent="-228600" lvl="0" marL="228600" rtl="0" algn="l">
              <a:lnSpc>
                <a:spcPct val="100000"/>
              </a:lnSpc>
              <a:spcBef>
                <a:spcPts val="1200"/>
              </a:spcBef>
              <a:spcAft>
                <a:spcPts val="0"/>
              </a:spcAft>
              <a:buClr>
                <a:schemeClr val="dk1"/>
              </a:buClr>
              <a:buSzPts val="1800"/>
              <a:buChar char="•"/>
            </a:pPr>
            <a:r>
              <a:rPr lang="en-US" sz="1800">
                <a:latin typeface="Arial"/>
                <a:ea typeface="Arial"/>
                <a:cs typeface="Arial"/>
                <a:sym typeface="Arial"/>
              </a:rPr>
              <a:t>95% of respondents pay for the internet and 30% consider it at least “slightly difficult” to make those payments.</a:t>
            </a:r>
            <a:endParaRPr/>
          </a:p>
          <a:p>
            <a:pPr indent="-228600" lvl="0" marL="228600" rtl="0" algn="l">
              <a:lnSpc>
                <a:spcPct val="100000"/>
              </a:lnSpc>
              <a:spcBef>
                <a:spcPts val="1200"/>
              </a:spcBef>
              <a:spcAft>
                <a:spcPts val="0"/>
              </a:spcAft>
              <a:buClr>
                <a:schemeClr val="dk1"/>
              </a:buClr>
              <a:buSzPts val="1800"/>
              <a:buChar char="•"/>
            </a:pPr>
            <a:r>
              <a:rPr lang="en-US" sz="1800">
                <a:latin typeface="Arial"/>
                <a:ea typeface="Arial"/>
                <a:cs typeface="Arial"/>
                <a:sym typeface="Arial"/>
              </a:rPr>
              <a:t>Roughly 50% of respondents are not confident doing typical tasks on the internet.</a:t>
            </a:r>
            <a:endParaRPr/>
          </a:p>
          <a:p>
            <a:pPr indent="-228600" lvl="0" marL="228600" rtl="0" algn="l">
              <a:lnSpc>
                <a:spcPct val="100000"/>
              </a:lnSpc>
              <a:spcBef>
                <a:spcPts val="1200"/>
              </a:spcBef>
              <a:spcAft>
                <a:spcPts val="0"/>
              </a:spcAft>
              <a:buClr>
                <a:schemeClr val="dk1"/>
              </a:buClr>
              <a:buSzPts val="1800"/>
              <a:buChar char="•"/>
            </a:pPr>
            <a:r>
              <a:rPr lang="en-US" sz="1800">
                <a:latin typeface="Arial"/>
                <a:ea typeface="Arial"/>
                <a:cs typeface="Arial"/>
                <a:sym typeface="Arial"/>
              </a:rPr>
              <a:t>92% of respondents have enough devices and about half have had some sort of technical issue in the past six months with one of those devices.</a:t>
            </a:r>
            <a:endParaRPr sz="1800">
              <a:latin typeface="Arial"/>
              <a:ea typeface="Arial"/>
              <a:cs typeface="Arial"/>
              <a:sym typeface="Arial"/>
            </a:endParaRPr>
          </a:p>
          <a:p>
            <a:pPr indent="-228600" lvl="0" marL="228600" rtl="0" algn="l">
              <a:lnSpc>
                <a:spcPct val="100000"/>
              </a:lnSpc>
              <a:spcBef>
                <a:spcPts val="1200"/>
              </a:spcBef>
              <a:spcAft>
                <a:spcPts val="0"/>
              </a:spcAft>
              <a:buClr>
                <a:schemeClr val="dk1"/>
              </a:buClr>
              <a:buSzPts val="1800"/>
              <a:buChar char="•"/>
            </a:pPr>
            <a:r>
              <a:rPr lang="en-US" sz="1800">
                <a:latin typeface="Arial"/>
                <a:ea typeface="Arial"/>
                <a:cs typeface="Arial"/>
                <a:sym typeface="Arial"/>
              </a:rPr>
              <a:t>Visiting a computer store, finding help online, and asking friends and family are the primary ways respondents find help with a technical issue.</a:t>
            </a:r>
            <a:endParaRPr/>
          </a:p>
        </p:txBody>
      </p:sp>
      <p:pic>
        <p:nvPicPr>
          <p:cNvPr id="918" name="Google Shape;918;g2261015ee21_0_335"/>
          <p:cNvPicPr preferRelativeResize="0"/>
          <p:nvPr/>
        </p:nvPicPr>
        <p:blipFill rotWithShape="1">
          <a:blip r:embed="rId3">
            <a:alphaModFix/>
          </a:blip>
          <a:srcRect b="0" l="89" r="0" t="0"/>
          <a:stretch/>
        </p:blipFill>
        <p:spPr>
          <a:xfrm>
            <a:off x="7597833" y="0"/>
            <a:ext cx="4594168" cy="6858003"/>
          </a:xfrm>
          <a:prstGeom prst="rect">
            <a:avLst/>
          </a:prstGeom>
          <a:noFill/>
          <a:ln>
            <a:noFill/>
          </a:ln>
        </p:spPr>
      </p:pic>
      <p:sp>
        <p:nvSpPr>
          <p:cNvPr id="919" name="Google Shape;919;g2261015ee21_0_335"/>
          <p:cNvSpPr txBox="1"/>
          <p:nvPr/>
        </p:nvSpPr>
        <p:spPr>
          <a:xfrm>
            <a:off x="11222641" y="6265917"/>
            <a:ext cx="756900" cy="5355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chemeClr val="lt1"/>
              </a:buClr>
              <a:buSzPts val="900"/>
              <a:buFont typeface="Arial"/>
              <a:buNone/>
            </a:pPr>
            <a:r>
              <a:rPr b="0" i="0" lang="en-US" sz="900" u="none" cap="none" strike="noStrike">
                <a:solidFill>
                  <a:schemeClr val="lt1"/>
                </a:solidFill>
                <a:latin typeface="Arial"/>
                <a:ea typeface="Arial"/>
                <a:cs typeface="Arial"/>
                <a:sym typeface="Arial"/>
              </a:rPr>
              <a:t>Utah’s state capitol building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g2261015ee21_0_344"/>
          <p:cNvSpPr/>
          <p:nvPr/>
        </p:nvSpPr>
        <p:spPr>
          <a:xfrm>
            <a:off x="317770" y="310896"/>
            <a:ext cx="11558100" cy="6053400"/>
          </a:xfrm>
          <a:prstGeom prst="rect">
            <a:avLst/>
          </a:prstGeom>
          <a:solidFill>
            <a:srgbClr val="4A11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6" name="Google Shape;926;g2261015ee21_0_344"/>
          <p:cNvSpPr txBox="1"/>
          <p:nvPr/>
        </p:nvSpPr>
        <p:spPr>
          <a:xfrm>
            <a:off x="914400" y="2446020"/>
            <a:ext cx="9168000" cy="1965900"/>
          </a:xfrm>
          <a:prstGeom prst="rect">
            <a:avLst/>
          </a:prstGeom>
          <a:noFill/>
          <a:ln>
            <a:noFill/>
          </a:ln>
        </p:spPr>
        <p:txBody>
          <a:bodyPr anchorCtr="0" anchor="ctr" bIns="0" lIns="0" spcFirstLastPara="1" rIns="0" wrap="square" tIns="0">
            <a:normAutofit/>
          </a:bodyPr>
          <a:lstStyle/>
          <a:p>
            <a:pPr indent="0" lvl="0" marL="0" marR="0" rtl="0" algn="l">
              <a:lnSpc>
                <a:spcPct val="100000"/>
              </a:lnSpc>
              <a:spcBef>
                <a:spcPts val="0"/>
              </a:spcBef>
              <a:spcAft>
                <a:spcPts val="0"/>
              </a:spcAft>
              <a:buClr>
                <a:srgbClr val="FBBA14"/>
              </a:buClr>
              <a:buSzPts val="6500"/>
              <a:buFont typeface="Arial"/>
              <a:buNone/>
            </a:pPr>
            <a:r>
              <a:rPr b="1" i="0" lang="en-US" sz="6500" u="none" cap="none" strike="noStrike">
                <a:solidFill>
                  <a:srgbClr val="FBBA14"/>
                </a:solidFill>
                <a:latin typeface="Arial"/>
                <a:ea typeface="Arial"/>
                <a:cs typeface="Arial"/>
                <a:sym typeface="Arial"/>
              </a:rPr>
              <a:t>Thank You.</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id="935" name="Google Shape;935;g226a777e3cf_0_418"/>
          <p:cNvPicPr preferRelativeResize="0"/>
          <p:nvPr/>
        </p:nvPicPr>
        <p:blipFill rotWithShape="1">
          <a:blip r:embed="rId3">
            <a:alphaModFix/>
          </a:blip>
          <a:srcRect b="0" l="0" r="0" t="15211"/>
          <a:stretch/>
        </p:blipFill>
        <p:spPr>
          <a:xfrm>
            <a:off x="1767087" y="1219974"/>
            <a:ext cx="8657825" cy="2702375"/>
          </a:xfrm>
          <a:prstGeom prst="rect">
            <a:avLst/>
          </a:prstGeom>
          <a:noFill/>
          <a:ln>
            <a:noFill/>
          </a:ln>
        </p:spPr>
      </p:pic>
      <p:sp>
        <p:nvSpPr>
          <p:cNvPr id="936" name="Google Shape;936;g226a777e3cf_0_418"/>
          <p:cNvSpPr txBox="1"/>
          <p:nvPr/>
        </p:nvSpPr>
        <p:spPr>
          <a:xfrm>
            <a:off x="779647" y="4041662"/>
            <a:ext cx="5409300" cy="2377200"/>
          </a:xfrm>
          <a:prstGeom prst="rect">
            <a:avLst/>
          </a:prstGeom>
          <a:noFill/>
          <a:ln>
            <a:noFill/>
          </a:ln>
        </p:spPr>
        <p:txBody>
          <a:bodyPr anchorCtr="0" anchor="ctr" bIns="45700" lIns="91425" spcFirstLastPara="1" rIns="91425" wrap="square" tIns="45700">
            <a:normAutofit fontScale="85000"/>
          </a:bodyPr>
          <a:lstStyle/>
          <a:p>
            <a:pPr indent="0" lvl="0" marL="0" marR="0" rtl="0" algn="l">
              <a:lnSpc>
                <a:spcPct val="150000"/>
              </a:lnSpc>
              <a:spcBef>
                <a:spcPts val="0"/>
              </a:spcBef>
              <a:spcAft>
                <a:spcPts val="0"/>
              </a:spcAft>
              <a:buClr>
                <a:srgbClr val="002060"/>
              </a:buClr>
              <a:buSzPct val="100000"/>
              <a:buFont typeface="Raleway"/>
              <a:buNone/>
            </a:pPr>
            <a:r>
              <a:rPr b="1" i="0" lang="en-US" sz="5800" u="none" cap="none" strike="noStrike">
                <a:solidFill>
                  <a:srgbClr val="002060"/>
                </a:solidFill>
                <a:latin typeface="Raleway"/>
                <a:ea typeface="Raleway"/>
                <a:cs typeface="Raleway"/>
                <a:sym typeface="Raleway"/>
              </a:rPr>
              <a:t>Intelligent Aging</a:t>
            </a:r>
            <a:br>
              <a:rPr b="1" i="0" lang="en-US" sz="1600" u="none" cap="none" strike="noStrike">
                <a:solidFill>
                  <a:srgbClr val="002060"/>
                </a:solidFill>
                <a:latin typeface="Raleway"/>
                <a:ea typeface="Raleway"/>
                <a:cs typeface="Raleway"/>
                <a:sym typeface="Raleway"/>
              </a:rPr>
            </a:br>
            <a:r>
              <a:rPr b="1" i="0" lang="en-US" sz="3200" u="none" cap="none" strike="noStrike">
                <a:solidFill>
                  <a:srgbClr val="002060"/>
                </a:solidFill>
                <a:latin typeface="Raleway"/>
                <a:ea typeface="Raleway"/>
                <a:cs typeface="Raleway"/>
                <a:sym typeface="Raleway"/>
              </a:rPr>
              <a:t>Utah Broadband Confluence</a:t>
            </a:r>
            <a:br>
              <a:rPr b="1" i="0" lang="en-US" sz="2000" u="none" cap="none" strike="noStrike">
                <a:solidFill>
                  <a:srgbClr val="002060"/>
                </a:solidFill>
                <a:latin typeface="Raleway"/>
                <a:ea typeface="Raleway"/>
                <a:cs typeface="Raleway"/>
                <a:sym typeface="Raleway"/>
              </a:rPr>
            </a:br>
            <a:r>
              <a:rPr b="1" i="0" lang="en-US" sz="2000" u="none" cap="none" strike="noStrike">
                <a:solidFill>
                  <a:srgbClr val="002060"/>
                </a:solidFill>
                <a:latin typeface="Raleway"/>
                <a:ea typeface="Raleway"/>
                <a:cs typeface="Raleway"/>
                <a:sym typeface="Raleway"/>
              </a:rPr>
              <a:t>June 07, 2023</a:t>
            </a:r>
            <a:endParaRPr b="1" i="0" sz="1600" u="none" cap="none" strike="noStrike">
              <a:solidFill>
                <a:srgbClr val="002060"/>
              </a:solidFill>
              <a:latin typeface="Raleway"/>
              <a:ea typeface="Raleway"/>
              <a:cs typeface="Raleway"/>
              <a:sym typeface="Raleway"/>
            </a:endParaRPr>
          </a:p>
        </p:txBody>
      </p:sp>
      <p:sp>
        <p:nvSpPr>
          <p:cNvPr id="937" name="Google Shape;937;g226a777e3cf_0_418"/>
          <p:cNvSpPr txBox="1"/>
          <p:nvPr/>
        </p:nvSpPr>
        <p:spPr>
          <a:xfrm>
            <a:off x="7706068" y="5230328"/>
            <a:ext cx="3682500" cy="1175100"/>
          </a:xfrm>
          <a:prstGeom prst="rect">
            <a:avLst/>
          </a:prstGeom>
          <a:noFill/>
          <a:ln>
            <a:noFill/>
          </a:ln>
        </p:spPr>
        <p:txBody>
          <a:bodyPr anchorCtr="0" anchor="ctr" bIns="45700" lIns="91425" spcFirstLastPara="1" rIns="91425" wrap="square" tIns="45700">
            <a:normAutofit/>
          </a:bodyPr>
          <a:lstStyle/>
          <a:p>
            <a:pPr indent="0" lvl="0" marL="0" marR="0" rtl="0" algn="r">
              <a:lnSpc>
                <a:spcPct val="150000"/>
              </a:lnSpc>
              <a:spcBef>
                <a:spcPts val="0"/>
              </a:spcBef>
              <a:spcAft>
                <a:spcPts val="0"/>
              </a:spcAft>
              <a:buNone/>
            </a:pPr>
            <a:r>
              <a:rPr b="1" i="0" lang="en-US" sz="1600" u="none" cap="none" strike="noStrike">
                <a:solidFill>
                  <a:srgbClr val="002060"/>
                </a:solidFill>
                <a:latin typeface="Raleway"/>
                <a:ea typeface="Raleway"/>
                <a:cs typeface="Raleway"/>
                <a:sym typeface="Raleway"/>
              </a:rPr>
              <a:t>Rob Ence, MBA</a:t>
            </a:r>
            <a:endParaRPr/>
          </a:p>
          <a:p>
            <a:pPr indent="0" lvl="0" marL="0" marR="0" rtl="0" algn="r">
              <a:lnSpc>
                <a:spcPct val="150000"/>
              </a:lnSpc>
              <a:spcBef>
                <a:spcPts val="0"/>
              </a:spcBef>
              <a:spcAft>
                <a:spcPts val="0"/>
              </a:spcAft>
              <a:buNone/>
            </a:pPr>
            <a:r>
              <a:rPr b="1" i="0" lang="en-US" sz="1600" u="none" cap="none" strike="noStrike">
                <a:solidFill>
                  <a:srgbClr val="002060"/>
                </a:solidFill>
                <a:latin typeface="Raleway"/>
                <a:ea typeface="Raleway"/>
                <a:cs typeface="Raleway"/>
                <a:sym typeface="Raleway"/>
              </a:rPr>
              <a:t>Executive Director</a:t>
            </a:r>
            <a:endParaRPr/>
          </a:p>
          <a:p>
            <a:pPr indent="0" lvl="0" marL="0" marR="0" rtl="0" algn="r">
              <a:lnSpc>
                <a:spcPct val="150000"/>
              </a:lnSpc>
              <a:spcBef>
                <a:spcPts val="0"/>
              </a:spcBef>
              <a:spcAft>
                <a:spcPts val="0"/>
              </a:spcAft>
              <a:buNone/>
            </a:pPr>
            <a:r>
              <a:rPr b="1" i="0" lang="en-US" sz="1600" u="none" cap="none" strike="noStrike">
                <a:solidFill>
                  <a:srgbClr val="002060"/>
                </a:solidFill>
                <a:latin typeface="Raleway"/>
                <a:ea typeface="Raleway"/>
                <a:cs typeface="Raleway"/>
                <a:sym typeface="Raleway"/>
              </a:rPr>
              <a:t>Utah Commission on Aging</a:t>
            </a:r>
            <a:endParaRPr/>
          </a:p>
        </p:txBody>
      </p:sp>
      <p:pic>
        <p:nvPicPr>
          <p:cNvPr id="938" name="Google Shape;938;g226a777e3cf_0_418"/>
          <p:cNvPicPr preferRelativeResize="0"/>
          <p:nvPr/>
        </p:nvPicPr>
        <p:blipFill rotWithShape="1">
          <a:blip r:embed="rId4">
            <a:alphaModFix/>
          </a:blip>
          <a:srcRect b="0" l="0" r="0" t="0"/>
          <a:stretch/>
        </p:blipFill>
        <p:spPr>
          <a:xfrm>
            <a:off x="8951243" y="4292867"/>
            <a:ext cx="2319704" cy="9374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grpSp>
        <p:nvGrpSpPr>
          <p:cNvPr id="943" name="Google Shape;943;g226a777e3cf_0_425"/>
          <p:cNvGrpSpPr/>
          <p:nvPr/>
        </p:nvGrpSpPr>
        <p:grpSpPr>
          <a:xfrm>
            <a:off x="2369365" y="457196"/>
            <a:ext cx="7300923" cy="5882300"/>
            <a:chOff x="-602435" y="-756983"/>
            <a:chExt cx="7300923" cy="5882300"/>
          </a:xfrm>
        </p:grpSpPr>
        <p:sp>
          <p:nvSpPr>
            <p:cNvPr id="944" name="Google Shape;944;g226a777e3cf_0_425"/>
            <p:cNvSpPr/>
            <p:nvPr/>
          </p:nvSpPr>
          <p:spPr>
            <a:xfrm>
              <a:off x="-602435" y="-756983"/>
              <a:ext cx="4597200" cy="4171200"/>
            </a:xfrm>
            <a:prstGeom prst="ellipse">
              <a:avLst/>
            </a:prstGeom>
            <a:solidFill>
              <a:srgbClr val="83C94F">
                <a:alpha val="4980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g226a777e3cf_0_425"/>
            <p:cNvSpPr txBox="1"/>
            <p:nvPr/>
          </p:nvSpPr>
          <p:spPr>
            <a:xfrm>
              <a:off x="70827" y="-146109"/>
              <a:ext cx="3250800" cy="29496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3200"/>
                <a:buFont typeface="Inter"/>
                <a:buNone/>
              </a:pPr>
              <a:r>
                <a:t/>
              </a:r>
              <a:endParaRPr b="1" i="0" sz="3200" u="none" cap="none" strike="noStrike">
                <a:solidFill>
                  <a:schemeClr val="dk1"/>
                </a:solidFill>
                <a:latin typeface="Inter"/>
                <a:ea typeface="Inter"/>
                <a:cs typeface="Inter"/>
                <a:sym typeface="Inter"/>
              </a:endParaRPr>
            </a:p>
          </p:txBody>
        </p:sp>
        <p:sp>
          <p:nvSpPr>
            <p:cNvPr id="946" name="Google Shape;946;g226a777e3cf_0_425"/>
            <p:cNvSpPr/>
            <p:nvPr/>
          </p:nvSpPr>
          <p:spPr>
            <a:xfrm>
              <a:off x="752506" y="954117"/>
              <a:ext cx="4590900" cy="4171200"/>
            </a:xfrm>
            <a:prstGeom prst="ellipse">
              <a:avLst/>
            </a:prstGeom>
            <a:solidFill>
              <a:srgbClr val="F2E972">
                <a:alpha val="4980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g226a777e3cf_0_425"/>
            <p:cNvSpPr txBox="1"/>
            <p:nvPr/>
          </p:nvSpPr>
          <p:spPr>
            <a:xfrm>
              <a:off x="1424842" y="1564991"/>
              <a:ext cx="3246300" cy="2949600"/>
            </a:xfrm>
            <a:prstGeom prst="rect">
              <a:avLst/>
            </a:prstGeom>
            <a:noFill/>
            <a:ln>
              <a:noFill/>
            </a:ln>
          </p:spPr>
          <p:txBody>
            <a:bodyPr anchorCtr="0" anchor="ctr" bIns="247650" lIns="247650" spcFirstLastPara="1" rIns="247650" wrap="square" tIns="247650">
              <a:noAutofit/>
            </a:bodyPr>
            <a:lstStyle/>
            <a:p>
              <a:pPr indent="0" lvl="0" marL="0" marR="0" rtl="0" algn="ctr">
                <a:lnSpc>
                  <a:spcPct val="90000"/>
                </a:lnSpc>
                <a:spcBef>
                  <a:spcPts val="0"/>
                </a:spcBef>
                <a:spcAft>
                  <a:spcPts val="0"/>
                </a:spcAft>
                <a:buClr>
                  <a:schemeClr val="dk1"/>
                </a:buClr>
                <a:buSzPts val="6500"/>
                <a:buFont typeface="Inter"/>
                <a:buNone/>
              </a:pPr>
              <a:r>
                <a:t/>
              </a:r>
              <a:endParaRPr b="1" i="0" sz="6500" u="none" cap="none" strike="noStrike">
                <a:solidFill>
                  <a:schemeClr val="dk1"/>
                </a:solidFill>
                <a:latin typeface="Cabin"/>
                <a:ea typeface="Cabin"/>
                <a:cs typeface="Cabin"/>
                <a:sym typeface="Cabin"/>
              </a:endParaRPr>
            </a:p>
          </p:txBody>
        </p:sp>
        <p:sp>
          <p:nvSpPr>
            <p:cNvPr id="948" name="Google Shape;948;g226a777e3cf_0_425"/>
            <p:cNvSpPr/>
            <p:nvPr/>
          </p:nvSpPr>
          <p:spPr>
            <a:xfrm>
              <a:off x="2161888" y="-756983"/>
              <a:ext cx="4536600" cy="4171200"/>
            </a:xfrm>
            <a:prstGeom prst="ellipse">
              <a:avLst/>
            </a:prstGeom>
            <a:solidFill>
              <a:srgbClr val="F84B3E">
                <a:alpha val="4980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g226a777e3cf_0_425"/>
            <p:cNvSpPr txBox="1"/>
            <p:nvPr/>
          </p:nvSpPr>
          <p:spPr>
            <a:xfrm>
              <a:off x="2826250" y="-146109"/>
              <a:ext cx="3207900" cy="29496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3200"/>
                <a:buFont typeface="Inter"/>
                <a:buNone/>
              </a:pPr>
              <a:r>
                <a:t/>
              </a:r>
              <a:endParaRPr b="1" i="0" sz="3200" u="none" cap="none" strike="noStrike">
                <a:solidFill>
                  <a:schemeClr val="dk1"/>
                </a:solidFill>
                <a:latin typeface="Inter"/>
                <a:ea typeface="Inter"/>
                <a:cs typeface="Inter"/>
                <a:sym typeface="Inter"/>
              </a:endParaRPr>
            </a:p>
          </p:txBody>
        </p:sp>
      </p:grpSp>
      <p:sp>
        <p:nvSpPr>
          <p:cNvPr id="950" name="Google Shape;950;g226a777e3cf_0_425"/>
          <p:cNvSpPr txBox="1"/>
          <p:nvPr/>
        </p:nvSpPr>
        <p:spPr>
          <a:xfrm>
            <a:off x="2895600" y="1217076"/>
            <a:ext cx="21336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002060"/>
                </a:solidFill>
                <a:latin typeface="Raleway"/>
                <a:ea typeface="Raleway"/>
                <a:cs typeface="Raleway"/>
                <a:sym typeface="Raleway"/>
              </a:rPr>
              <a:t>Public Policy</a:t>
            </a:r>
            <a:endParaRPr/>
          </a:p>
        </p:txBody>
      </p:sp>
      <p:sp>
        <p:nvSpPr>
          <p:cNvPr id="951" name="Google Shape;951;g226a777e3cf_0_425"/>
          <p:cNvSpPr/>
          <p:nvPr/>
        </p:nvSpPr>
        <p:spPr>
          <a:xfrm>
            <a:off x="7039052" y="1235144"/>
            <a:ext cx="2257200" cy="954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002060"/>
                </a:solidFill>
                <a:latin typeface="Raleway"/>
                <a:ea typeface="Raleway"/>
                <a:cs typeface="Raleway"/>
                <a:sym typeface="Raleway"/>
              </a:rPr>
              <a:t>Research</a:t>
            </a:r>
            <a:endParaRPr/>
          </a:p>
          <a:p>
            <a:pPr indent="0" lvl="0" marL="0" marR="0" rtl="0" algn="ctr">
              <a:spcBef>
                <a:spcPts val="0"/>
              </a:spcBef>
              <a:spcAft>
                <a:spcPts val="0"/>
              </a:spcAft>
              <a:buNone/>
            </a:pPr>
            <a:r>
              <a:rPr b="1" i="0" lang="en-US" sz="2800" u="none" cap="none" strike="noStrike">
                <a:solidFill>
                  <a:srgbClr val="002060"/>
                </a:solidFill>
                <a:latin typeface="Raleway"/>
                <a:ea typeface="Raleway"/>
                <a:cs typeface="Raleway"/>
                <a:sym typeface="Raleway"/>
              </a:rPr>
              <a:t>&amp; Academia</a:t>
            </a:r>
            <a:endParaRPr/>
          </a:p>
        </p:txBody>
      </p:sp>
      <p:sp>
        <p:nvSpPr>
          <p:cNvPr id="952" name="Google Shape;952;g226a777e3cf_0_425"/>
          <p:cNvSpPr/>
          <p:nvPr/>
        </p:nvSpPr>
        <p:spPr>
          <a:xfrm>
            <a:off x="4965723" y="4800601"/>
            <a:ext cx="2260500" cy="954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002060"/>
                </a:solidFill>
                <a:latin typeface="Raleway"/>
                <a:ea typeface="Raleway"/>
                <a:cs typeface="Raleway"/>
                <a:sym typeface="Raleway"/>
              </a:rPr>
              <a:t>Community </a:t>
            </a:r>
            <a:endParaRPr/>
          </a:p>
          <a:p>
            <a:pPr indent="0" lvl="0" marL="0" marR="0" rtl="0" algn="ctr">
              <a:spcBef>
                <a:spcPts val="0"/>
              </a:spcBef>
              <a:spcAft>
                <a:spcPts val="0"/>
              </a:spcAft>
              <a:buNone/>
            </a:pPr>
            <a:r>
              <a:rPr b="1" i="0" lang="en-US" sz="2800" u="none" cap="none" strike="noStrike">
                <a:solidFill>
                  <a:srgbClr val="002060"/>
                </a:solidFill>
                <a:latin typeface="Raleway"/>
                <a:ea typeface="Raleway"/>
                <a:cs typeface="Raleway"/>
                <a:sym typeface="Raleway"/>
              </a:rPr>
              <a:t>Resources</a:t>
            </a:r>
            <a:endParaRPr/>
          </a:p>
        </p:txBody>
      </p:sp>
      <p:sp>
        <p:nvSpPr>
          <p:cNvPr id="953" name="Google Shape;953;g226a777e3cf_0_425"/>
          <p:cNvSpPr/>
          <p:nvPr/>
        </p:nvSpPr>
        <p:spPr>
          <a:xfrm>
            <a:off x="4263550" y="2858165"/>
            <a:ext cx="3512400" cy="1046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002060"/>
                </a:solidFill>
                <a:latin typeface="Raleway"/>
                <a:ea typeface="Raleway"/>
                <a:cs typeface="Raleway"/>
                <a:sym typeface="Raleway"/>
              </a:rPr>
              <a:t>Communications</a:t>
            </a:r>
            <a:endParaRPr/>
          </a:p>
          <a:p>
            <a:pPr indent="0" lvl="0" marL="0" marR="0" rtl="0" algn="ctr">
              <a:spcBef>
                <a:spcPts val="0"/>
              </a:spcBef>
              <a:spcAft>
                <a:spcPts val="0"/>
              </a:spcAft>
              <a:buNone/>
            </a:pPr>
            <a:r>
              <a:rPr b="1" i="0" lang="en-US" sz="1600" u="none" cap="none" strike="noStrike">
                <a:solidFill>
                  <a:srgbClr val="002060"/>
                </a:solidFill>
                <a:latin typeface="Raleway"/>
                <a:ea typeface="Raleway"/>
                <a:cs typeface="Raleway"/>
                <a:sym typeface="Raleway"/>
              </a:rPr>
              <a:t>Website – Podcast – Social Media</a:t>
            </a:r>
            <a:endParaRPr/>
          </a:p>
          <a:p>
            <a:pPr indent="0" lvl="0" marL="0" marR="0" rtl="0" algn="ctr">
              <a:spcBef>
                <a:spcPts val="0"/>
              </a:spcBef>
              <a:spcAft>
                <a:spcPts val="0"/>
              </a:spcAft>
              <a:buNone/>
            </a:pPr>
            <a:r>
              <a:rPr b="1" i="0" lang="en-US" sz="1600" u="none" cap="none" strike="noStrike">
                <a:solidFill>
                  <a:srgbClr val="002060"/>
                </a:solidFill>
                <a:latin typeface="Raleway"/>
                <a:ea typeface="Raleway"/>
                <a:cs typeface="Raleway"/>
                <a:sym typeface="Raleway"/>
              </a:rPr>
              <a:t>Empowered Public</a:t>
            </a:r>
            <a:endParaRPr/>
          </a:p>
        </p:txBody>
      </p:sp>
      <p:grpSp>
        <p:nvGrpSpPr>
          <p:cNvPr id="954" name="Google Shape;954;g226a777e3cf_0_425"/>
          <p:cNvGrpSpPr/>
          <p:nvPr/>
        </p:nvGrpSpPr>
        <p:grpSpPr>
          <a:xfrm>
            <a:off x="2369365" y="475857"/>
            <a:ext cx="7300923" cy="5882300"/>
            <a:chOff x="-602435" y="-756983"/>
            <a:chExt cx="7300923" cy="5882300"/>
          </a:xfrm>
        </p:grpSpPr>
        <p:sp>
          <p:nvSpPr>
            <p:cNvPr id="955" name="Google Shape;955;g226a777e3cf_0_425"/>
            <p:cNvSpPr/>
            <p:nvPr/>
          </p:nvSpPr>
          <p:spPr>
            <a:xfrm>
              <a:off x="-602435" y="-756983"/>
              <a:ext cx="4597200" cy="4171200"/>
            </a:xfrm>
            <a:prstGeom prst="ellipse">
              <a:avLst/>
            </a:prstGeom>
            <a:solidFill>
              <a:srgbClr val="83C94F">
                <a:alpha val="4980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g226a777e3cf_0_425"/>
            <p:cNvSpPr txBox="1"/>
            <p:nvPr/>
          </p:nvSpPr>
          <p:spPr>
            <a:xfrm>
              <a:off x="70827" y="-146109"/>
              <a:ext cx="3250800" cy="29496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3200"/>
                <a:buFont typeface="Inter"/>
                <a:buNone/>
              </a:pPr>
              <a:r>
                <a:t/>
              </a:r>
              <a:endParaRPr b="1" i="0" sz="3200" u="none" cap="none" strike="noStrike">
                <a:solidFill>
                  <a:schemeClr val="dk1"/>
                </a:solidFill>
                <a:latin typeface="Inter"/>
                <a:ea typeface="Inter"/>
                <a:cs typeface="Inter"/>
                <a:sym typeface="Inter"/>
              </a:endParaRPr>
            </a:p>
          </p:txBody>
        </p:sp>
        <p:sp>
          <p:nvSpPr>
            <p:cNvPr id="957" name="Google Shape;957;g226a777e3cf_0_425"/>
            <p:cNvSpPr/>
            <p:nvPr/>
          </p:nvSpPr>
          <p:spPr>
            <a:xfrm>
              <a:off x="752506" y="954117"/>
              <a:ext cx="4590900" cy="4171200"/>
            </a:xfrm>
            <a:prstGeom prst="ellipse">
              <a:avLst/>
            </a:prstGeom>
            <a:solidFill>
              <a:srgbClr val="F2E972">
                <a:alpha val="4980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g226a777e3cf_0_425"/>
            <p:cNvSpPr txBox="1"/>
            <p:nvPr/>
          </p:nvSpPr>
          <p:spPr>
            <a:xfrm>
              <a:off x="1424842" y="1564991"/>
              <a:ext cx="3246300" cy="2949600"/>
            </a:xfrm>
            <a:prstGeom prst="rect">
              <a:avLst/>
            </a:prstGeom>
            <a:noFill/>
            <a:ln>
              <a:noFill/>
            </a:ln>
          </p:spPr>
          <p:txBody>
            <a:bodyPr anchorCtr="0" anchor="ctr" bIns="247650" lIns="247650" spcFirstLastPara="1" rIns="247650" wrap="square" tIns="247650">
              <a:noAutofit/>
            </a:bodyPr>
            <a:lstStyle/>
            <a:p>
              <a:pPr indent="0" lvl="0" marL="0" marR="0" rtl="0" algn="ctr">
                <a:lnSpc>
                  <a:spcPct val="90000"/>
                </a:lnSpc>
                <a:spcBef>
                  <a:spcPts val="0"/>
                </a:spcBef>
                <a:spcAft>
                  <a:spcPts val="0"/>
                </a:spcAft>
                <a:buClr>
                  <a:schemeClr val="dk1"/>
                </a:buClr>
                <a:buSzPts val="6500"/>
                <a:buFont typeface="Inter"/>
                <a:buNone/>
              </a:pPr>
              <a:r>
                <a:t/>
              </a:r>
              <a:endParaRPr b="1" i="0" sz="6500" u="none" cap="none" strike="noStrike">
                <a:solidFill>
                  <a:schemeClr val="dk1"/>
                </a:solidFill>
                <a:latin typeface="Cabin"/>
                <a:ea typeface="Cabin"/>
                <a:cs typeface="Cabin"/>
                <a:sym typeface="Cabin"/>
              </a:endParaRPr>
            </a:p>
          </p:txBody>
        </p:sp>
        <p:sp>
          <p:nvSpPr>
            <p:cNvPr id="959" name="Google Shape;959;g226a777e3cf_0_425"/>
            <p:cNvSpPr/>
            <p:nvPr/>
          </p:nvSpPr>
          <p:spPr>
            <a:xfrm>
              <a:off x="2161888" y="-756983"/>
              <a:ext cx="4536600" cy="4171200"/>
            </a:xfrm>
            <a:prstGeom prst="ellipse">
              <a:avLst/>
            </a:prstGeom>
            <a:solidFill>
              <a:srgbClr val="F84B3E">
                <a:alpha val="49800"/>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g226a777e3cf_0_425"/>
            <p:cNvSpPr txBox="1"/>
            <p:nvPr/>
          </p:nvSpPr>
          <p:spPr>
            <a:xfrm>
              <a:off x="2826250" y="-146109"/>
              <a:ext cx="3207900" cy="29496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dk1"/>
                </a:buClr>
                <a:buSzPts val="3200"/>
                <a:buFont typeface="Inter"/>
                <a:buNone/>
              </a:pPr>
              <a:r>
                <a:t/>
              </a:r>
              <a:endParaRPr b="1" i="0" sz="3200" u="none" cap="none" strike="noStrike">
                <a:solidFill>
                  <a:schemeClr val="dk1"/>
                </a:solidFill>
                <a:latin typeface="Inter"/>
                <a:ea typeface="Inter"/>
                <a:cs typeface="Inter"/>
                <a:sym typeface="Inter"/>
              </a:endParaRPr>
            </a:p>
          </p:txBody>
        </p:sp>
      </p:grpSp>
      <p:sp>
        <p:nvSpPr>
          <p:cNvPr id="961" name="Google Shape;961;g226a777e3cf_0_425"/>
          <p:cNvSpPr/>
          <p:nvPr/>
        </p:nvSpPr>
        <p:spPr>
          <a:xfrm>
            <a:off x="4263550" y="2876826"/>
            <a:ext cx="3512400" cy="1046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002060"/>
                </a:solidFill>
                <a:latin typeface="Raleway"/>
                <a:ea typeface="Raleway"/>
                <a:cs typeface="Raleway"/>
                <a:sym typeface="Raleway"/>
              </a:rPr>
              <a:t>Communications</a:t>
            </a:r>
            <a:endParaRPr/>
          </a:p>
          <a:p>
            <a:pPr indent="0" lvl="0" marL="0" marR="0" rtl="0" algn="ctr">
              <a:spcBef>
                <a:spcPts val="0"/>
              </a:spcBef>
              <a:spcAft>
                <a:spcPts val="0"/>
              </a:spcAft>
              <a:buNone/>
            </a:pPr>
            <a:r>
              <a:rPr b="1" i="0" lang="en-US" sz="1600" u="none" cap="none" strike="noStrike">
                <a:solidFill>
                  <a:srgbClr val="002060"/>
                </a:solidFill>
                <a:latin typeface="Raleway"/>
                <a:ea typeface="Raleway"/>
                <a:cs typeface="Raleway"/>
                <a:sym typeface="Raleway"/>
              </a:rPr>
              <a:t>Website – Podcast – Social Media</a:t>
            </a:r>
            <a:endParaRPr/>
          </a:p>
          <a:p>
            <a:pPr indent="0" lvl="0" marL="0" marR="0" rtl="0" algn="ctr">
              <a:spcBef>
                <a:spcPts val="0"/>
              </a:spcBef>
              <a:spcAft>
                <a:spcPts val="0"/>
              </a:spcAft>
              <a:buNone/>
            </a:pPr>
            <a:r>
              <a:rPr b="1" i="0" lang="en-US" sz="1600" u="none" cap="none" strike="noStrike">
                <a:solidFill>
                  <a:srgbClr val="002060"/>
                </a:solidFill>
                <a:latin typeface="Raleway"/>
                <a:ea typeface="Raleway"/>
                <a:cs typeface="Raleway"/>
                <a:sym typeface="Raleway"/>
              </a:rPr>
              <a:t>Empowered Public</a:t>
            </a:r>
            <a:endParaRPr/>
          </a:p>
        </p:txBody>
      </p:sp>
      <p:pic>
        <p:nvPicPr>
          <p:cNvPr id="962" name="Google Shape;962;g226a777e3cf_0_425"/>
          <p:cNvPicPr preferRelativeResize="0"/>
          <p:nvPr/>
        </p:nvPicPr>
        <p:blipFill rotWithShape="1">
          <a:blip r:embed="rId3">
            <a:alphaModFix/>
          </a:blip>
          <a:srcRect b="0" l="0" r="0" t="0"/>
          <a:stretch/>
        </p:blipFill>
        <p:spPr>
          <a:xfrm>
            <a:off x="9633284" y="5754708"/>
            <a:ext cx="2063602" cy="8367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226a777e3cf_0_448"/>
          <p:cNvSpPr txBox="1"/>
          <p:nvPr/>
        </p:nvSpPr>
        <p:spPr>
          <a:xfrm>
            <a:off x="1245918" y="879982"/>
            <a:ext cx="4278900" cy="7119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spcBef>
                <a:spcPts val="0"/>
              </a:spcBef>
              <a:spcAft>
                <a:spcPts val="0"/>
              </a:spcAft>
              <a:buClr>
                <a:srgbClr val="3A3838"/>
              </a:buClr>
              <a:buSzPct val="100000"/>
              <a:buFont typeface="Arial"/>
              <a:buNone/>
            </a:pPr>
            <a:r>
              <a:rPr b="0" i="0" lang="en-US" sz="4800" u="none" cap="none" strike="noStrike">
                <a:solidFill>
                  <a:srgbClr val="3A3838"/>
                </a:solidFill>
                <a:latin typeface="Palatino Linotype"/>
                <a:ea typeface="Palatino Linotype"/>
                <a:cs typeface="Palatino Linotype"/>
                <a:sym typeface="Palatino Linotype"/>
              </a:rPr>
              <a:t>Social Isolation</a:t>
            </a:r>
            <a:endParaRPr/>
          </a:p>
        </p:txBody>
      </p:sp>
      <p:sp>
        <p:nvSpPr>
          <p:cNvPr id="968" name="Google Shape;968;g226a777e3cf_0_448"/>
          <p:cNvSpPr txBox="1"/>
          <p:nvPr/>
        </p:nvSpPr>
        <p:spPr>
          <a:xfrm>
            <a:off x="6937163" y="4187994"/>
            <a:ext cx="5254800" cy="572400"/>
          </a:xfrm>
          <a:prstGeom prst="rect">
            <a:avLst/>
          </a:prstGeom>
          <a:noFill/>
          <a:ln>
            <a:noFill/>
          </a:ln>
        </p:spPr>
        <p:txBody>
          <a:bodyPr anchorCtr="0" anchor="t" bIns="45700" lIns="91425" spcFirstLastPara="1" rIns="91425" wrap="square" tIns="45700">
            <a:normAutofit fontScale="85000"/>
          </a:bodyPr>
          <a:lstStyle/>
          <a:p>
            <a:pPr indent="0" lvl="0" marL="0" marR="0" rtl="0" algn="l">
              <a:spcBef>
                <a:spcPts val="0"/>
              </a:spcBef>
              <a:spcAft>
                <a:spcPts val="0"/>
              </a:spcAft>
              <a:buClr>
                <a:srgbClr val="C00000"/>
              </a:buClr>
              <a:buSzPct val="100000"/>
              <a:buFont typeface="Arial"/>
              <a:buNone/>
            </a:pPr>
            <a:r>
              <a:rPr b="1" i="0" lang="en-US" sz="3600" u="none" cap="none" strike="noStrike">
                <a:solidFill>
                  <a:srgbClr val="C00000"/>
                </a:solidFill>
                <a:latin typeface="Palatino Linotype"/>
                <a:ea typeface="Palatino Linotype"/>
                <a:cs typeface="Palatino Linotype"/>
                <a:sym typeface="Palatino Linotype"/>
              </a:rPr>
              <a:t>Mobility &amp; Transportation</a:t>
            </a:r>
            <a:endParaRPr/>
          </a:p>
        </p:txBody>
      </p:sp>
      <p:sp>
        <p:nvSpPr>
          <p:cNvPr id="969" name="Google Shape;969;g226a777e3cf_0_448"/>
          <p:cNvSpPr txBox="1"/>
          <p:nvPr/>
        </p:nvSpPr>
        <p:spPr>
          <a:xfrm>
            <a:off x="3364842" y="2544362"/>
            <a:ext cx="2812500" cy="829500"/>
          </a:xfrm>
          <a:prstGeom prst="rect">
            <a:avLst/>
          </a:prstGeom>
          <a:noFill/>
          <a:ln>
            <a:noFill/>
          </a:ln>
        </p:spPr>
        <p:txBody>
          <a:bodyPr anchorCtr="0" anchor="t" bIns="45700" lIns="91425" spcFirstLastPara="1" rIns="91425" wrap="square" tIns="45700">
            <a:normAutofit fontScale="40000" lnSpcReduction="10000"/>
          </a:bodyPr>
          <a:lstStyle/>
          <a:p>
            <a:pPr indent="0" lvl="0" marL="0" marR="0" rtl="0" algn="ctr">
              <a:spcBef>
                <a:spcPts val="0"/>
              </a:spcBef>
              <a:spcAft>
                <a:spcPts val="0"/>
              </a:spcAft>
              <a:buClr>
                <a:srgbClr val="8296B0"/>
              </a:buClr>
              <a:buSzPct val="100000"/>
              <a:buFont typeface="Arial"/>
              <a:buNone/>
            </a:pPr>
            <a:r>
              <a:rPr b="0" i="0" lang="en-US" sz="4400" u="none" cap="none" strike="noStrike">
                <a:solidFill>
                  <a:srgbClr val="8296B0"/>
                </a:solidFill>
                <a:latin typeface="Palatino Linotype"/>
                <a:ea typeface="Palatino Linotype"/>
                <a:cs typeface="Palatino Linotype"/>
                <a:sym typeface="Palatino Linotype"/>
              </a:rPr>
              <a:t>Fitness</a:t>
            </a:r>
            <a:endParaRPr/>
          </a:p>
          <a:p>
            <a:pPr indent="0" lvl="0" marL="0" marR="0" rtl="0" algn="l">
              <a:spcBef>
                <a:spcPts val="1200"/>
              </a:spcBef>
              <a:spcAft>
                <a:spcPts val="0"/>
              </a:spcAft>
              <a:buClr>
                <a:schemeClr val="dk1"/>
              </a:buClr>
              <a:buSzPct val="100000"/>
              <a:buFont typeface="Arial"/>
              <a:buNone/>
            </a:pPr>
            <a:r>
              <a:t/>
            </a:r>
            <a:endParaRPr b="0" i="0" sz="6000" u="none" cap="none" strike="noStrike">
              <a:solidFill>
                <a:schemeClr val="dk1"/>
              </a:solidFill>
              <a:latin typeface="Palatino Linotype"/>
              <a:ea typeface="Palatino Linotype"/>
              <a:cs typeface="Palatino Linotype"/>
              <a:sym typeface="Palatino Linotype"/>
            </a:endParaRPr>
          </a:p>
        </p:txBody>
      </p:sp>
      <p:sp>
        <p:nvSpPr>
          <p:cNvPr id="970" name="Google Shape;970;g226a777e3cf_0_448"/>
          <p:cNvSpPr txBox="1"/>
          <p:nvPr/>
        </p:nvSpPr>
        <p:spPr>
          <a:xfrm>
            <a:off x="768927" y="2482557"/>
            <a:ext cx="2424600" cy="7875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FF0000"/>
              </a:buClr>
              <a:buSzPts val="4400"/>
              <a:buFont typeface="Arial"/>
              <a:buNone/>
            </a:pPr>
            <a:r>
              <a:rPr b="1" i="0" lang="en-US" sz="4400" u="none" cap="none" strike="noStrike">
                <a:solidFill>
                  <a:srgbClr val="FF0000"/>
                </a:solidFill>
                <a:latin typeface="Palatino Linotype"/>
                <a:ea typeface="Palatino Linotype"/>
                <a:cs typeface="Palatino Linotype"/>
                <a:sym typeface="Palatino Linotype"/>
              </a:rPr>
              <a:t>Ageism</a:t>
            </a:r>
            <a:endParaRPr/>
          </a:p>
        </p:txBody>
      </p:sp>
      <p:sp>
        <p:nvSpPr>
          <p:cNvPr id="971" name="Google Shape;971;g226a777e3cf_0_448"/>
          <p:cNvSpPr txBox="1"/>
          <p:nvPr/>
        </p:nvSpPr>
        <p:spPr>
          <a:xfrm>
            <a:off x="7315200" y="5998028"/>
            <a:ext cx="3352800" cy="858900"/>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spcBef>
                <a:spcPts val="0"/>
              </a:spcBef>
              <a:spcAft>
                <a:spcPts val="0"/>
              </a:spcAft>
              <a:buClr>
                <a:srgbClr val="002060"/>
              </a:buClr>
              <a:buSzPct val="100000"/>
              <a:buFont typeface="Arial"/>
              <a:buNone/>
            </a:pPr>
            <a:r>
              <a:rPr b="0" i="0" lang="en-US" sz="6000" u="none" cap="none" strike="noStrike">
                <a:solidFill>
                  <a:srgbClr val="002060"/>
                </a:solidFill>
                <a:latin typeface="Palatino Linotype"/>
                <a:ea typeface="Palatino Linotype"/>
                <a:cs typeface="Palatino Linotype"/>
                <a:sym typeface="Palatino Linotype"/>
              </a:rPr>
              <a:t>End of Life</a:t>
            </a:r>
            <a:endParaRPr/>
          </a:p>
        </p:txBody>
      </p:sp>
      <p:sp>
        <p:nvSpPr>
          <p:cNvPr id="972" name="Google Shape;972;g226a777e3cf_0_448"/>
          <p:cNvSpPr txBox="1"/>
          <p:nvPr/>
        </p:nvSpPr>
        <p:spPr>
          <a:xfrm>
            <a:off x="4471474" y="230565"/>
            <a:ext cx="3661200" cy="665100"/>
          </a:xfrm>
          <a:prstGeom prst="rect">
            <a:avLst/>
          </a:prstGeom>
          <a:noFill/>
          <a:ln>
            <a:noFill/>
          </a:ln>
        </p:spPr>
        <p:txBody>
          <a:bodyPr anchorCtr="0" anchor="t" bIns="45700" lIns="91425" spcFirstLastPara="1" rIns="91425" wrap="square" tIns="45700">
            <a:normAutofit fontScale="62500"/>
          </a:bodyPr>
          <a:lstStyle/>
          <a:p>
            <a:pPr indent="0" lvl="0" marL="0" marR="0" rtl="0" algn="l">
              <a:spcBef>
                <a:spcPts val="0"/>
              </a:spcBef>
              <a:spcAft>
                <a:spcPts val="0"/>
              </a:spcAft>
              <a:buClr>
                <a:srgbClr val="C00000"/>
              </a:buClr>
              <a:buSzPct val="100000"/>
              <a:buFont typeface="Arial"/>
              <a:buNone/>
            </a:pPr>
            <a:r>
              <a:rPr b="1" i="0" lang="en-US" sz="6000" u="none" cap="none" strike="noStrike">
                <a:solidFill>
                  <a:srgbClr val="C00000"/>
                </a:solidFill>
                <a:latin typeface="Palatino Linotype"/>
                <a:ea typeface="Palatino Linotype"/>
                <a:cs typeface="Palatino Linotype"/>
                <a:sym typeface="Palatino Linotype"/>
              </a:rPr>
              <a:t>Independence</a:t>
            </a:r>
            <a:endParaRPr/>
          </a:p>
        </p:txBody>
      </p:sp>
      <p:sp>
        <p:nvSpPr>
          <p:cNvPr id="973" name="Google Shape;973;g226a777e3cf_0_448"/>
          <p:cNvSpPr txBox="1"/>
          <p:nvPr/>
        </p:nvSpPr>
        <p:spPr>
          <a:xfrm>
            <a:off x="2765633" y="4080402"/>
            <a:ext cx="3411600" cy="9039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1"/>
              </a:buClr>
              <a:buSzPts val="4800"/>
              <a:buFont typeface="Arial"/>
              <a:buNone/>
            </a:pPr>
            <a:r>
              <a:rPr b="0" i="0" lang="en-US" sz="4800" u="none" cap="none" strike="noStrike">
                <a:solidFill>
                  <a:schemeClr val="dk1"/>
                </a:solidFill>
                <a:latin typeface="Palatino Linotype"/>
                <a:ea typeface="Palatino Linotype"/>
                <a:cs typeface="Palatino Linotype"/>
                <a:sym typeface="Palatino Linotype"/>
              </a:rPr>
              <a:t>Caregiving</a:t>
            </a:r>
            <a:endParaRPr/>
          </a:p>
        </p:txBody>
      </p:sp>
      <p:sp>
        <p:nvSpPr>
          <p:cNvPr id="974" name="Google Shape;974;g226a777e3cf_0_448"/>
          <p:cNvSpPr txBox="1"/>
          <p:nvPr/>
        </p:nvSpPr>
        <p:spPr>
          <a:xfrm>
            <a:off x="6845054" y="2626203"/>
            <a:ext cx="4849200" cy="888900"/>
          </a:xfrm>
          <a:prstGeom prst="rect">
            <a:avLst/>
          </a:prstGeom>
          <a:noFill/>
          <a:ln>
            <a:noFill/>
          </a:ln>
        </p:spPr>
        <p:txBody>
          <a:bodyPr anchorCtr="0" anchor="t" bIns="45700" lIns="91425" spcFirstLastPara="1" rIns="91425" wrap="square" tIns="45700">
            <a:normAutofit fontScale="85000"/>
          </a:bodyPr>
          <a:lstStyle/>
          <a:p>
            <a:pPr indent="0" lvl="0" marL="0" marR="0" rtl="0" algn="l">
              <a:spcBef>
                <a:spcPts val="0"/>
              </a:spcBef>
              <a:spcAft>
                <a:spcPts val="0"/>
              </a:spcAft>
              <a:buClr>
                <a:srgbClr val="323F4F"/>
              </a:buClr>
              <a:buSzPct val="100000"/>
              <a:buFont typeface="Arial"/>
              <a:buNone/>
            </a:pPr>
            <a:r>
              <a:rPr b="0" i="0" lang="en-US" sz="6000" u="none" cap="none" strike="noStrike">
                <a:solidFill>
                  <a:srgbClr val="323F4F"/>
                </a:solidFill>
                <a:latin typeface="Palatino Linotype"/>
                <a:ea typeface="Palatino Linotype"/>
                <a:cs typeface="Palatino Linotype"/>
                <a:sym typeface="Palatino Linotype"/>
              </a:rPr>
              <a:t>Falls Prevention</a:t>
            </a:r>
            <a:endParaRPr/>
          </a:p>
        </p:txBody>
      </p:sp>
      <p:sp>
        <p:nvSpPr>
          <p:cNvPr id="975" name="Google Shape;975;g226a777e3cf_0_448"/>
          <p:cNvSpPr txBox="1"/>
          <p:nvPr/>
        </p:nvSpPr>
        <p:spPr>
          <a:xfrm>
            <a:off x="1483677" y="1722195"/>
            <a:ext cx="4065600" cy="6300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spcBef>
                <a:spcPts val="0"/>
              </a:spcBef>
              <a:spcAft>
                <a:spcPts val="0"/>
              </a:spcAft>
              <a:buClr>
                <a:srgbClr val="7B7B7B"/>
              </a:buClr>
              <a:buSzPct val="100000"/>
              <a:buFont typeface="Arial"/>
              <a:buNone/>
            </a:pPr>
            <a:r>
              <a:rPr b="0" i="0" lang="en-US" sz="6000" u="none" cap="none" strike="noStrike">
                <a:solidFill>
                  <a:srgbClr val="7B7B7B"/>
                </a:solidFill>
                <a:latin typeface="Palatino Linotype"/>
                <a:ea typeface="Palatino Linotype"/>
                <a:cs typeface="Palatino Linotype"/>
                <a:sym typeface="Palatino Linotype"/>
              </a:rPr>
              <a:t>Abuse &amp; Fraud</a:t>
            </a:r>
            <a:endParaRPr/>
          </a:p>
        </p:txBody>
      </p:sp>
      <p:sp>
        <p:nvSpPr>
          <p:cNvPr id="976" name="Google Shape;976;g226a777e3cf_0_448"/>
          <p:cNvSpPr txBox="1"/>
          <p:nvPr/>
        </p:nvSpPr>
        <p:spPr>
          <a:xfrm>
            <a:off x="263653" y="3484174"/>
            <a:ext cx="4631400" cy="6303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spcBef>
                <a:spcPts val="0"/>
              </a:spcBef>
              <a:spcAft>
                <a:spcPts val="0"/>
              </a:spcAft>
              <a:buClr>
                <a:srgbClr val="C34910"/>
              </a:buClr>
              <a:buSzPct val="100000"/>
              <a:buFont typeface="Arial"/>
              <a:buNone/>
            </a:pPr>
            <a:r>
              <a:rPr b="0" i="0" lang="en-US" sz="6000" u="none" cap="none" strike="noStrike">
                <a:solidFill>
                  <a:srgbClr val="C34910"/>
                </a:solidFill>
                <a:latin typeface="Palatino Linotype"/>
                <a:ea typeface="Palatino Linotype"/>
                <a:cs typeface="Palatino Linotype"/>
                <a:sym typeface="Palatino Linotype"/>
              </a:rPr>
              <a:t>Health &amp; Wellness</a:t>
            </a:r>
            <a:endParaRPr/>
          </a:p>
        </p:txBody>
      </p:sp>
      <p:sp>
        <p:nvSpPr>
          <p:cNvPr id="977" name="Google Shape;977;g226a777e3cf_0_448"/>
          <p:cNvSpPr txBox="1"/>
          <p:nvPr/>
        </p:nvSpPr>
        <p:spPr>
          <a:xfrm>
            <a:off x="263653" y="4990130"/>
            <a:ext cx="5285400" cy="630300"/>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Clr>
                <a:srgbClr val="385623"/>
              </a:buClr>
              <a:buSzPts val="3600"/>
              <a:buFont typeface="Arial"/>
              <a:buNone/>
            </a:pPr>
            <a:r>
              <a:rPr b="1" i="0" lang="en-US" sz="3600" u="none" cap="none" strike="noStrike">
                <a:solidFill>
                  <a:srgbClr val="385623"/>
                </a:solidFill>
                <a:latin typeface="Palatino Linotype"/>
                <a:ea typeface="Palatino Linotype"/>
                <a:cs typeface="Palatino Linotype"/>
                <a:sym typeface="Palatino Linotype"/>
              </a:rPr>
              <a:t>Financial Adequacy</a:t>
            </a:r>
            <a:endParaRPr/>
          </a:p>
        </p:txBody>
      </p:sp>
      <p:sp>
        <p:nvSpPr>
          <p:cNvPr id="978" name="Google Shape;978;g226a777e3cf_0_448"/>
          <p:cNvSpPr txBox="1"/>
          <p:nvPr/>
        </p:nvSpPr>
        <p:spPr>
          <a:xfrm>
            <a:off x="5905111" y="5041061"/>
            <a:ext cx="5810400" cy="572400"/>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spcBef>
                <a:spcPts val="0"/>
              </a:spcBef>
              <a:spcAft>
                <a:spcPts val="0"/>
              </a:spcAft>
              <a:buClr>
                <a:srgbClr val="00B050"/>
              </a:buClr>
              <a:buSzPct val="100000"/>
              <a:buFont typeface="Arial"/>
              <a:buNone/>
            </a:pPr>
            <a:r>
              <a:rPr b="1" i="0" lang="en-US" sz="6000" u="none" cap="none" strike="noStrike">
                <a:solidFill>
                  <a:srgbClr val="00B050"/>
                </a:solidFill>
                <a:latin typeface="Palatino Linotype"/>
                <a:ea typeface="Palatino Linotype"/>
                <a:cs typeface="Palatino Linotype"/>
                <a:sym typeface="Palatino Linotype"/>
              </a:rPr>
              <a:t>Housing /Aging In Place</a:t>
            </a:r>
            <a:endParaRPr/>
          </a:p>
        </p:txBody>
      </p:sp>
      <p:sp>
        <p:nvSpPr>
          <p:cNvPr id="979" name="Google Shape;979;g226a777e3cf_0_448"/>
          <p:cNvSpPr txBox="1"/>
          <p:nvPr/>
        </p:nvSpPr>
        <p:spPr>
          <a:xfrm>
            <a:off x="5984465" y="1132433"/>
            <a:ext cx="4356900" cy="7947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BF9000"/>
              </a:buClr>
              <a:buSzPts val="4000"/>
              <a:buFont typeface="Arial"/>
              <a:buNone/>
            </a:pPr>
            <a:r>
              <a:rPr b="0" i="0" lang="en-US" sz="4000" u="none" cap="none" strike="noStrike">
                <a:solidFill>
                  <a:srgbClr val="BF9000"/>
                </a:solidFill>
                <a:latin typeface="Palatino Linotype"/>
                <a:ea typeface="Palatino Linotype"/>
                <a:cs typeface="Palatino Linotype"/>
                <a:sym typeface="Palatino Linotype"/>
              </a:rPr>
              <a:t>Food Insecurity</a:t>
            </a:r>
            <a:endParaRPr/>
          </a:p>
        </p:txBody>
      </p:sp>
      <p:sp>
        <p:nvSpPr>
          <p:cNvPr id="980" name="Google Shape;980;g226a777e3cf_0_448"/>
          <p:cNvSpPr txBox="1"/>
          <p:nvPr/>
        </p:nvSpPr>
        <p:spPr>
          <a:xfrm>
            <a:off x="5769593" y="1902365"/>
            <a:ext cx="4786500" cy="734700"/>
          </a:xfrm>
          <a:prstGeom prst="rect">
            <a:avLst/>
          </a:prstGeom>
          <a:noFill/>
          <a:ln>
            <a:noFill/>
          </a:ln>
        </p:spPr>
        <p:txBody>
          <a:bodyPr anchorCtr="0" anchor="t" bIns="45700" lIns="91425" spcFirstLastPara="1" rIns="91425" wrap="square" tIns="45700">
            <a:normAutofit fontScale="92500"/>
          </a:bodyPr>
          <a:lstStyle/>
          <a:p>
            <a:pPr indent="0" lvl="0" marL="0" marR="0" rtl="0" algn="l">
              <a:spcBef>
                <a:spcPts val="0"/>
              </a:spcBef>
              <a:spcAft>
                <a:spcPts val="0"/>
              </a:spcAft>
              <a:buClr>
                <a:srgbClr val="7030A0"/>
              </a:buClr>
              <a:buSzPct val="100000"/>
              <a:buFont typeface="Arial"/>
              <a:buNone/>
            </a:pPr>
            <a:r>
              <a:rPr b="0" i="0" lang="en-US" sz="3200" u="none" cap="none" strike="noStrike">
                <a:solidFill>
                  <a:srgbClr val="7030A0"/>
                </a:solidFill>
                <a:latin typeface="Palatino Linotype"/>
                <a:ea typeface="Palatino Linotype"/>
                <a:cs typeface="Palatino Linotype"/>
                <a:sym typeface="Palatino Linotype"/>
              </a:rPr>
              <a:t>Emergency Preparedness</a:t>
            </a:r>
            <a:endParaRPr/>
          </a:p>
        </p:txBody>
      </p:sp>
      <p:sp>
        <p:nvSpPr>
          <p:cNvPr id="981" name="Google Shape;981;g226a777e3cf_0_448"/>
          <p:cNvSpPr txBox="1"/>
          <p:nvPr/>
        </p:nvSpPr>
        <p:spPr>
          <a:xfrm>
            <a:off x="2081486" y="5801738"/>
            <a:ext cx="4445100" cy="7620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Clr>
                <a:srgbClr val="82310B"/>
              </a:buClr>
              <a:buSzPct val="100000"/>
              <a:buFont typeface="Arial"/>
              <a:buNone/>
            </a:pPr>
            <a:r>
              <a:rPr b="0" i="0" lang="en-US" sz="6000" u="none" cap="none" strike="noStrike">
                <a:solidFill>
                  <a:srgbClr val="82310B"/>
                </a:solidFill>
                <a:latin typeface="Palatino Linotype"/>
                <a:ea typeface="Palatino Linotype"/>
                <a:cs typeface="Palatino Linotype"/>
                <a:sym typeface="Palatino Linotype"/>
              </a:rPr>
              <a:t>Mental Acuity</a:t>
            </a:r>
            <a:endParaRPr/>
          </a:p>
        </p:txBody>
      </p:sp>
      <p:sp>
        <p:nvSpPr>
          <p:cNvPr id="982" name="Google Shape;982;g226a777e3cf_0_448"/>
          <p:cNvSpPr txBox="1"/>
          <p:nvPr/>
        </p:nvSpPr>
        <p:spPr>
          <a:xfrm>
            <a:off x="5617924" y="3454227"/>
            <a:ext cx="4303800" cy="6303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spcBef>
                <a:spcPts val="0"/>
              </a:spcBef>
              <a:spcAft>
                <a:spcPts val="0"/>
              </a:spcAft>
              <a:buClr>
                <a:srgbClr val="00B0F0"/>
              </a:buClr>
              <a:buSzPct val="100000"/>
              <a:buFont typeface="Arial"/>
              <a:buNone/>
            </a:pPr>
            <a:r>
              <a:rPr b="0" i="0" lang="en-US" sz="6000" u="none" cap="none" strike="noStrike">
                <a:solidFill>
                  <a:srgbClr val="00B0F0"/>
                </a:solidFill>
                <a:latin typeface="Palatino Linotype"/>
                <a:ea typeface="Palatino Linotype"/>
                <a:cs typeface="Palatino Linotype"/>
                <a:sym typeface="Palatino Linotype"/>
              </a:rPr>
              <a:t>Long-Term Care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g226a777e3cf_0_467"/>
          <p:cNvSpPr txBox="1"/>
          <p:nvPr>
            <p:ph type="title"/>
          </p:nvPr>
        </p:nvSpPr>
        <p:spPr>
          <a:xfrm>
            <a:off x="645800" y="1649691"/>
            <a:ext cx="3180000" cy="3043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000"/>
              <a:buFont typeface="Raleway"/>
              <a:buNone/>
            </a:pPr>
            <a:r>
              <a:rPr b="1" lang="en-US" sz="4000">
                <a:solidFill>
                  <a:srgbClr val="002060"/>
                </a:solidFill>
                <a:latin typeface="Raleway"/>
                <a:ea typeface="Raleway"/>
                <a:cs typeface="Raleway"/>
                <a:sym typeface="Raleway"/>
              </a:rPr>
              <a:t>Stages of Ability</a:t>
            </a:r>
            <a:endParaRPr/>
          </a:p>
        </p:txBody>
      </p:sp>
      <p:grpSp>
        <p:nvGrpSpPr>
          <p:cNvPr id="988" name="Google Shape;988;g226a777e3cf_0_467"/>
          <p:cNvGrpSpPr/>
          <p:nvPr/>
        </p:nvGrpSpPr>
        <p:grpSpPr>
          <a:xfrm>
            <a:off x="4201227" y="495602"/>
            <a:ext cx="5175300" cy="5534832"/>
            <a:chOff x="0" y="675"/>
            <a:chExt cx="5175300" cy="5534832"/>
          </a:xfrm>
        </p:grpSpPr>
        <p:cxnSp>
          <p:nvCxnSpPr>
            <p:cNvPr id="989" name="Google Shape;989;g226a777e3cf_0_467"/>
            <p:cNvCxnSpPr/>
            <p:nvPr/>
          </p:nvCxnSpPr>
          <p:spPr>
            <a:xfrm>
              <a:off x="0" y="675"/>
              <a:ext cx="5175300" cy="0"/>
            </a:xfrm>
            <a:prstGeom prst="straightConnector1">
              <a:avLst/>
            </a:prstGeom>
            <a:solidFill>
              <a:srgbClr val="ED6A2D"/>
            </a:solidFill>
            <a:ln cap="flat" cmpd="sng" w="12700">
              <a:solidFill>
                <a:srgbClr val="ED6A2D"/>
              </a:solidFill>
              <a:prstDash val="solid"/>
              <a:miter lim="800000"/>
              <a:headEnd len="sm" w="sm" type="none"/>
              <a:tailEnd len="sm" w="sm" type="none"/>
            </a:ln>
          </p:spPr>
        </p:cxnSp>
        <p:sp>
          <p:nvSpPr>
            <p:cNvPr id="990" name="Google Shape;990;g226a777e3cf_0_467"/>
            <p:cNvSpPr/>
            <p:nvPr/>
          </p:nvSpPr>
          <p:spPr>
            <a:xfrm>
              <a:off x="0" y="675"/>
              <a:ext cx="5175300" cy="11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g226a777e3cf_0_467"/>
            <p:cNvSpPr txBox="1"/>
            <p:nvPr/>
          </p:nvSpPr>
          <p:spPr>
            <a:xfrm>
              <a:off x="0" y="675"/>
              <a:ext cx="5175300" cy="1107000"/>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rgbClr val="002060"/>
                </a:buClr>
                <a:buSzPts val="3600"/>
                <a:buFont typeface="Raleway"/>
                <a:buNone/>
              </a:pPr>
              <a:r>
                <a:rPr b="0" i="0" lang="en-US" sz="3600" u="none" cap="none" strike="noStrike">
                  <a:solidFill>
                    <a:srgbClr val="002060"/>
                  </a:solidFill>
                  <a:latin typeface="Raleway"/>
                  <a:ea typeface="Raleway"/>
                  <a:cs typeface="Raleway"/>
                  <a:sym typeface="Raleway"/>
                </a:rPr>
                <a:t>Independence</a:t>
              </a:r>
              <a:endParaRPr/>
            </a:p>
          </p:txBody>
        </p:sp>
        <p:cxnSp>
          <p:nvCxnSpPr>
            <p:cNvPr id="992" name="Google Shape;992;g226a777e3cf_0_467"/>
            <p:cNvCxnSpPr/>
            <p:nvPr/>
          </p:nvCxnSpPr>
          <p:spPr>
            <a:xfrm>
              <a:off x="0" y="1107633"/>
              <a:ext cx="5175300" cy="0"/>
            </a:xfrm>
            <a:prstGeom prst="straightConnector1">
              <a:avLst/>
            </a:prstGeom>
            <a:solidFill>
              <a:srgbClr val="D76E4D"/>
            </a:solidFill>
            <a:ln cap="flat" cmpd="sng" w="12700">
              <a:solidFill>
                <a:srgbClr val="D76E4D"/>
              </a:solidFill>
              <a:prstDash val="solid"/>
              <a:miter lim="800000"/>
              <a:headEnd len="sm" w="sm" type="none"/>
              <a:tailEnd len="sm" w="sm" type="none"/>
            </a:ln>
          </p:spPr>
        </p:cxnSp>
        <p:sp>
          <p:nvSpPr>
            <p:cNvPr id="993" name="Google Shape;993;g226a777e3cf_0_467"/>
            <p:cNvSpPr/>
            <p:nvPr/>
          </p:nvSpPr>
          <p:spPr>
            <a:xfrm>
              <a:off x="0" y="1107633"/>
              <a:ext cx="5175300" cy="11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g226a777e3cf_0_467"/>
            <p:cNvSpPr txBox="1"/>
            <p:nvPr/>
          </p:nvSpPr>
          <p:spPr>
            <a:xfrm>
              <a:off x="0" y="1107633"/>
              <a:ext cx="5175300" cy="1107000"/>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rgbClr val="002060"/>
                </a:buClr>
                <a:buSzPts val="3600"/>
                <a:buFont typeface="Raleway"/>
                <a:buNone/>
              </a:pPr>
              <a:r>
                <a:rPr b="0" i="0" lang="en-US" sz="3600" u="none" cap="none" strike="noStrike">
                  <a:solidFill>
                    <a:srgbClr val="002060"/>
                  </a:solidFill>
                  <a:latin typeface="Raleway"/>
                  <a:ea typeface="Raleway"/>
                  <a:cs typeface="Raleway"/>
                  <a:sym typeface="Raleway"/>
                </a:rPr>
                <a:t>Interdependence</a:t>
              </a:r>
              <a:endParaRPr/>
            </a:p>
          </p:txBody>
        </p:sp>
        <p:cxnSp>
          <p:nvCxnSpPr>
            <p:cNvPr id="995" name="Google Shape;995;g226a777e3cf_0_467"/>
            <p:cNvCxnSpPr/>
            <p:nvPr/>
          </p:nvCxnSpPr>
          <p:spPr>
            <a:xfrm>
              <a:off x="0" y="2214591"/>
              <a:ext cx="5175300" cy="0"/>
            </a:xfrm>
            <a:prstGeom prst="straightConnector1">
              <a:avLst/>
            </a:prstGeom>
            <a:solidFill>
              <a:srgbClr val="C37B6C"/>
            </a:solidFill>
            <a:ln cap="flat" cmpd="sng" w="12700">
              <a:solidFill>
                <a:srgbClr val="C37B6C"/>
              </a:solidFill>
              <a:prstDash val="solid"/>
              <a:miter lim="800000"/>
              <a:headEnd len="sm" w="sm" type="none"/>
              <a:tailEnd len="sm" w="sm" type="none"/>
            </a:ln>
          </p:spPr>
        </p:cxnSp>
        <p:sp>
          <p:nvSpPr>
            <p:cNvPr id="996" name="Google Shape;996;g226a777e3cf_0_467"/>
            <p:cNvSpPr/>
            <p:nvPr/>
          </p:nvSpPr>
          <p:spPr>
            <a:xfrm>
              <a:off x="0" y="2214591"/>
              <a:ext cx="5175300" cy="11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g226a777e3cf_0_467"/>
            <p:cNvSpPr txBox="1"/>
            <p:nvPr/>
          </p:nvSpPr>
          <p:spPr>
            <a:xfrm>
              <a:off x="0" y="2214591"/>
              <a:ext cx="5175300" cy="1107000"/>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rgbClr val="002060"/>
                </a:buClr>
                <a:buSzPts val="3600"/>
                <a:buFont typeface="Raleway"/>
                <a:buNone/>
              </a:pPr>
              <a:r>
                <a:rPr b="0" i="0" lang="en-US" sz="3600" u="none" cap="none" strike="noStrike">
                  <a:solidFill>
                    <a:srgbClr val="002060"/>
                  </a:solidFill>
                  <a:latin typeface="Raleway"/>
                  <a:ea typeface="Raleway"/>
                  <a:cs typeface="Raleway"/>
                  <a:sym typeface="Raleway"/>
                </a:rPr>
                <a:t>Dependency</a:t>
              </a:r>
              <a:endParaRPr/>
            </a:p>
          </p:txBody>
        </p:sp>
        <p:cxnSp>
          <p:nvCxnSpPr>
            <p:cNvPr id="998" name="Google Shape;998;g226a777e3cf_0_467"/>
            <p:cNvCxnSpPr/>
            <p:nvPr/>
          </p:nvCxnSpPr>
          <p:spPr>
            <a:xfrm>
              <a:off x="0" y="3321549"/>
              <a:ext cx="5175300" cy="0"/>
            </a:xfrm>
            <a:prstGeom prst="straightConnector1">
              <a:avLst/>
            </a:prstGeom>
            <a:solidFill>
              <a:srgbClr val="B28C89"/>
            </a:solidFill>
            <a:ln cap="flat" cmpd="sng" w="12700">
              <a:solidFill>
                <a:srgbClr val="B28C89"/>
              </a:solidFill>
              <a:prstDash val="solid"/>
              <a:miter lim="800000"/>
              <a:headEnd len="sm" w="sm" type="none"/>
              <a:tailEnd len="sm" w="sm" type="none"/>
            </a:ln>
          </p:spPr>
        </p:cxnSp>
        <p:sp>
          <p:nvSpPr>
            <p:cNvPr id="999" name="Google Shape;999;g226a777e3cf_0_467"/>
            <p:cNvSpPr/>
            <p:nvPr/>
          </p:nvSpPr>
          <p:spPr>
            <a:xfrm>
              <a:off x="0" y="3321549"/>
              <a:ext cx="5175300" cy="11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g226a777e3cf_0_467"/>
            <p:cNvSpPr txBox="1"/>
            <p:nvPr/>
          </p:nvSpPr>
          <p:spPr>
            <a:xfrm>
              <a:off x="0" y="3321549"/>
              <a:ext cx="5175300" cy="1107000"/>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rgbClr val="002060"/>
                </a:buClr>
                <a:buSzPts val="3600"/>
                <a:buFont typeface="Raleway"/>
                <a:buNone/>
              </a:pPr>
              <a:r>
                <a:rPr b="0" i="0" lang="en-US" sz="3600" u="none" cap="none" strike="noStrike">
                  <a:solidFill>
                    <a:srgbClr val="002060"/>
                  </a:solidFill>
                  <a:latin typeface="Raleway"/>
                  <a:ea typeface="Raleway"/>
                  <a:cs typeface="Raleway"/>
                  <a:sym typeface="Raleway"/>
                </a:rPr>
                <a:t>Crisis management </a:t>
              </a:r>
              <a:endParaRPr/>
            </a:p>
          </p:txBody>
        </p:sp>
        <p:cxnSp>
          <p:nvCxnSpPr>
            <p:cNvPr id="1001" name="Google Shape;1001;g226a777e3cf_0_467"/>
            <p:cNvCxnSpPr/>
            <p:nvPr/>
          </p:nvCxnSpPr>
          <p:spPr>
            <a:xfrm>
              <a:off x="0" y="4428507"/>
              <a:ext cx="5175300" cy="0"/>
            </a:xfrm>
            <a:prstGeom prst="straightConnector1">
              <a:avLst/>
            </a:prstGeom>
            <a:solidFill>
              <a:srgbClr val="A4A3A3"/>
            </a:solidFill>
            <a:ln cap="flat" cmpd="sng" w="12700">
              <a:solidFill>
                <a:srgbClr val="A4A3A3"/>
              </a:solidFill>
              <a:prstDash val="solid"/>
              <a:miter lim="800000"/>
              <a:headEnd len="sm" w="sm" type="none"/>
              <a:tailEnd len="sm" w="sm" type="none"/>
            </a:ln>
          </p:spPr>
        </p:cxnSp>
        <p:sp>
          <p:nvSpPr>
            <p:cNvPr id="1002" name="Google Shape;1002;g226a777e3cf_0_467"/>
            <p:cNvSpPr/>
            <p:nvPr/>
          </p:nvSpPr>
          <p:spPr>
            <a:xfrm>
              <a:off x="0" y="4428507"/>
              <a:ext cx="5175300" cy="11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g226a777e3cf_0_467"/>
            <p:cNvSpPr txBox="1"/>
            <p:nvPr/>
          </p:nvSpPr>
          <p:spPr>
            <a:xfrm>
              <a:off x="0" y="4428507"/>
              <a:ext cx="5175300" cy="1107000"/>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rgbClr val="002060"/>
                </a:buClr>
                <a:buSzPts val="3600"/>
                <a:buFont typeface="Raleway"/>
                <a:buNone/>
              </a:pPr>
              <a:r>
                <a:rPr b="0" i="0" lang="en-US" sz="3600" u="none" cap="none" strike="noStrike">
                  <a:solidFill>
                    <a:srgbClr val="002060"/>
                  </a:solidFill>
                  <a:latin typeface="Raleway"/>
                  <a:ea typeface="Raleway"/>
                  <a:cs typeface="Raleway"/>
                  <a:sym typeface="Raleway"/>
                </a:rPr>
                <a:t>End of life</a:t>
              </a:r>
              <a:endParaRPr/>
            </a:p>
          </p:txBody>
        </p:sp>
      </p:grpSp>
      <p:pic>
        <p:nvPicPr>
          <p:cNvPr id="1004" name="Google Shape;1004;g226a777e3cf_0_467"/>
          <p:cNvPicPr preferRelativeResize="0"/>
          <p:nvPr/>
        </p:nvPicPr>
        <p:blipFill rotWithShape="1">
          <a:blip r:embed="rId3">
            <a:alphaModFix/>
          </a:blip>
          <a:srcRect b="0" l="0" r="0" t="0"/>
          <a:stretch/>
        </p:blipFill>
        <p:spPr>
          <a:xfrm>
            <a:off x="9376611" y="5579736"/>
            <a:ext cx="2226205" cy="9026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8" name="Shape 698"/>
        <p:cNvGrpSpPr/>
        <p:nvPr/>
      </p:nvGrpSpPr>
      <p:grpSpPr>
        <a:xfrm>
          <a:off x="0" y="0"/>
          <a:ext cx="0" cy="0"/>
          <a:chOff x="0" y="0"/>
          <a:chExt cx="0" cy="0"/>
        </a:xfrm>
      </p:grpSpPr>
      <p:sp>
        <p:nvSpPr>
          <p:cNvPr id="699" name="Google Shape;699;g226e801de6c_0_252"/>
          <p:cNvSpPr txBox="1"/>
          <p:nvPr/>
        </p:nvSpPr>
        <p:spPr>
          <a:xfrm>
            <a:off x="8031800" y="3518700"/>
            <a:ext cx="3036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latin typeface="Calibri"/>
                <a:ea typeface="Calibri"/>
                <a:cs typeface="Calibri"/>
                <a:sym typeface="Calibri"/>
              </a:rPr>
              <a:t>annual incomes less than $ 50,000.</a:t>
            </a:r>
            <a:endParaRPr b="1" sz="2500">
              <a:latin typeface="Calibri"/>
              <a:ea typeface="Calibri"/>
              <a:cs typeface="Calibri"/>
              <a:sym typeface="Calibri"/>
            </a:endParaRPr>
          </a:p>
        </p:txBody>
      </p:sp>
      <p:sp>
        <p:nvSpPr>
          <p:cNvPr id="700" name="Google Shape;700;g226e801de6c_0_252"/>
          <p:cNvSpPr/>
          <p:nvPr/>
        </p:nvSpPr>
        <p:spPr>
          <a:xfrm>
            <a:off x="808150" y="1298600"/>
            <a:ext cx="10960800" cy="1505400"/>
          </a:xfrm>
          <a:prstGeom prst="roundRect">
            <a:avLst>
              <a:gd fmla="val 16667" name="adj"/>
            </a:avLst>
          </a:prstGeom>
          <a:noFill/>
          <a:ln cap="flat" cmpd="sng" w="76200">
            <a:solidFill>
              <a:srgbClr val="FF018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3900"/>
              <a:buFont typeface="Arial"/>
              <a:buNone/>
            </a:pPr>
            <a:r>
              <a:rPr b="1" i="1" lang="en-US" sz="9000">
                <a:solidFill>
                  <a:srgbClr val="FF0181"/>
                </a:solidFill>
                <a:latin typeface="Calibri"/>
                <a:ea typeface="Calibri"/>
                <a:cs typeface="Calibri"/>
                <a:sym typeface="Calibri"/>
              </a:rPr>
              <a:t>512 Latinas/os</a:t>
            </a:r>
            <a:r>
              <a:rPr b="1" i="1" lang="en-US" sz="10000">
                <a:solidFill>
                  <a:srgbClr val="FF0181"/>
                </a:solidFill>
                <a:latin typeface="Calibri"/>
                <a:ea typeface="Calibri"/>
                <a:cs typeface="Calibri"/>
                <a:sym typeface="Calibri"/>
              </a:rPr>
              <a:t> </a:t>
            </a:r>
            <a:r>
              <a:rPr b="1" i="1" lang="en-US" sz="6000">
                <a:solidFill>
                  <a:srgbClr val="FF0181"/>
                </a:solidFill>
                <a:latin typeface="Calibri"/>
                <a:ea typeface="Calibri"/>
                <a:cs typeface="Calibri"/>
                <a:sym typeface="Calibri"/>
              </a:rPr>
              <a:t> </a:t>
            </a:r>
            <a:endParaRPr sz="1900"/>
          </a:p>
        </p:txBody>
      </p:sp>
      <p:sp>
        <p:nvSpPr>
          <p:cNvPr id="701" name="Google Shape;701;g226e801de6c_0_252"/>
          <p:cNvSpPr txBox="1"/>
          <p:nvPr/>
        </p:nvSpPr>
        <p:spPr>
          <a:xfrm>
            <a:off x="2269925" y="3597825"/>
            <a:ext cx="3284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latin typeface="Calibri"/>
                <a:ea typeface="Calibri"/>
                <a:cs typeface="Calibri"/>
                <a:sym typeface="Calibri"/>
              </a:rPr>
              <a:t>age 18 to 50 years old.</a:t>
            </a:r>
            <a:endParaRPr b="1" sz="2500">
              <a:latin typeface="Calibri"/>
              <a:ea typeface="Calibri"/>
              <a:cs typeface="Calibri"/>
              <a:sym typeface="Calibri"/>
            </a:endParaRPr>
          </a:p>
        </p:txBody>
      </p:sp>
      <p:sp>
        <p:nvSpPr>
          <p:cNvPr id="702" name="Google Shape;702;g226e801de6c_0_252"/>
          <p:cNvSpPr txBox="1"/>
          <p:nvPr/>
        </p:nvSpPr>
        <p:spPr>
          <a:xfrm>
            <a:off x="2267050" y="4472988"/>
            <a:ext cx="40113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latin typeface="Calibri"/>
                <a:ea typeface="Calibri"/>
                <a:cs typeface="Calibri"/>
                <a:sym typeface="Calibri"/>
              </a:rPr>
              <a:t>are Renters or live with friend or family rent free.</a:t>
            </a:r>
            <a:endParaRPr b="1" sz="2300">
              <a:latin typeface="Calibri"/>
              <a:ea typeface="Calibri"/>
              <a:cs typeface="Calibri"/>
              <a:sym typeface="Calibri"/>
            </a:endParaRPr>
          </a:p>
        </p:txBody>
      </p:sp>
      <p:sp>
        <p:nvSpPr>
          <p:cNvPr id="703" name="Google Shape;703;g226e801de6c_0_252"/>
          <p:cNvSpPr txBox="1"/>
          <p:nvPr/>
        </p:nvSpPr>
        <p:spPr>
          <a:xfrm>
            <a:off x="8083400" y="4666275"/>
            <a:ext cx="2933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latin typeface="Calibri"/>
                <a:ea typeface="Calibri"/>
                <a:cs typeface="Calibri"/>
                <a:sym typeface="Calibri"/>
              </a:rPr>
              <a:t>speak only Spanish.</a:t>
            </a:r>
            <a:endParaRPr b="1" sz="2300">
              <a:latin typeface="Calibri"/>
              <a:ea typeface="Calibri"/>
              <a:cs typeface="Calibri"/>
              <a:sym typeface="Calibri"/>
            </a:endParaRPr>
          </a:p>
        </p:txBody>
      </p:sp>
      <p:sp>
        <p:nvSpPr>
          <p:cNvPr id="704" name="Google Shape;704;g226e801de6c_0_252"/>
          <p:cNvSpPr txBox="1"/>
          <p:nvPr/>
        </p:nvSpPr>
        <p:spPr>
          <a:xfrm>
            <a:off x="7942950" y="5797225"/>
            <a:ext cx="2210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latin typeface="Calibri"/>
                <a:ea typeface="Calibri"/>
                <a:cs typeface="Calibri"/>
                <a:sym typeface="Calibri"/>
              </a:rPr>
              <a:t>have disability.</a:t>
            </a:r>
            <a:endParaRPr b="1" sz="2500">
              <a:latin typeface="Calibri"/>
              <a:ea typeface="Calibri"/>
              <a:cs typeface="Calibri"/>
              <a:sym typeface="Calibri"/>
            </a:endParaRPr>
          </a:p>
        </p:txBody>
      </p:sp>
      <p:sp>
        <p:nvSpPr>
          <p:cNvPr id="705" name="Google Shape;705;g226e801de6c_0_252"/>
          <p:cNvSpPr txBox="1"/>
          <p:nvPr/>
        </p:nvSpPr>
        <p:spPr>
          <a:xfrm>
            <a:off x="2267050" y="5929150"/>
            <a:ext cx="3735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latin typeface="Calibri"/>
                <a:ea typeface="Calibri"/>
                <a:cs typeface="Calibri"/>
                <a:sym typeface="Calibri"/>
              </a:rPr>
              <a:t>lives in Salt Lake City.</a:t>
            </a:r>
            <a:endParaRPr b="1" sz="2300">
              <a:latin typeface="Calibri"/>
              <a:ea typeface="Calibri"/>
              <a:cs typeface="Calibri"/>
              <a:sym typeface="Calibri"/>
            </a:endParaRPr>
          </a:p>
        </p:txBody>
      </p:sp>
      <p:sp>
        <p:nvSpPr>
          <p:cNvPr id="706" name="Google Shape;706;g226e801de6c_0_252"/>
          <p:cNvSpPr txBox="1"/>
          <p:nvPr/>
        </p:nvSpPr>
        <p:spPr>
          <a:xfrm>
            <a:off x="615600" y="3267775"/>
            <a:ext cx="1539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FF0181"/>
                </a:solidFill>
                <a:latin typeface="Calibri"/>
                <a:ea typeface="Calibri"/>
                <a:cs typeface="Calibri"/>
                <a:sym typeface="Calibri"/>
              </a:rPr>
              <a:t>87%</a:t>
            </a:r>
            <a:endParaRPr b="1" sz="6000">
              <a:solidFill>
                <a:srgbClr val="FF0181"/>
              </a:solidFill>
              <a:latin typeface="Calibri"/>
              <a:ea typeface="Calibri"/>
              <a:cs typeface="Calibri"/>
              <a:sym typeface="Calibri"/>
            </a:endParaRPr>
          </a:p>
        </p:txBody>
      </p:sp>
      <p:sp>
        <p:nvSpPr>
          <p:cNvPr id="707" name="Google Shape;707;g226e801de6c_0_252"/>
          <p:cNvSpPr txBox="1"/>
          <p:nvPr/>
        </p:nvSpPr>
        <p:spPr>
          <a:xfrm>
            <a:off x="6434538" y="3334575"/>
            <a:ext cx="1539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FF0181"/>
                </a:solidFill>
                <a:latin typeface="Calibri"/>
                <a:ea typeface="Calibri"/>
                <a:cs typeface="Calibri"/>
                <a:sym typeface="Calibri"/>
              </a:rPr>
              <a:t>81%</a:t>
            </a:r>
            <a:endParaRPr b="1" sz="6000">
              <a:solidFill>
                <a:srgbClr val="FF0181"/>
              </a:solidFill>
              <a:latin typeface="Calibri"/>
              <a:ea typeface="Calibri"/>
              <a:cs typeface="Calibri"/>
              <a:sym typeface="Calibri"/>
            </a:endParaRPr>
          </a:p>
        </p:txBody>
      </p:sp>
      <p:sp>
        <p:nvSpPr>
          <p:cNvPr id="708" name="Google Shape;708;g226e801de6c_0_252"/>
          <p:cNvSpPr txBox="1"/>
          <p:nvPr/>
        </p:nvSpPr>
        <p:spPr>
          <a:xfrm>
            <a:off x="6354550" y="5509875"/>
            <a:ext cx="1539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FF0181"/>
                </a:solidFill>
                <a:latin typeface="Calibri"/>
                <a:ea typeface="Calibri"/>
                <a:cs typeface="Calibri"/>
                <a:sym typeface="Calibri"/>
              </a:rPr>
              <a:t>  2%</a:t>
            </a:r>
            <a:endParaRPr b="1" sz="6000">
              <a:solidFill>
                <a:srgbClr val="FF0181"/>
              </a:solidFill>
              <a:latin typeface="Calibri"/>
              <a:ea typeface="Calibri"/>
              <a:cs typeface="Calibri"/>
              <a:sym typeface="Calibri"/>
            </a:endParaRPr>
          </a:p>
        </p:txBody>
      </p:sp>
      <p:sp>
        <p:nvSpPr>
          <p:cNvPr id="709" name="Google Shape;709;g226e801de6c_0_252"/>
          <p:cNvSpPr txBox="1"/>
          <p:nvPr/>
        </p:nvSpPr>
        <p:spPr>
          <a:xfrm>
            <a:off x="615600" y="4328913"/>
            <a:ext cx="1539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FF0181"/>
                </a:solidFill>
                <a:latin typeface="Calibri"/>
                <a:ea typeface="Calibri"/>
                <a:cs typeface="Calibri"/>
                <a:sym typeface="Calibri"/>
              </a:rPr>
              <a:t>73%</a:t>
            </a:r>
            <a:endParaRPr b="1" sz="6000">
              <a:solidFill>
                <a:srgbClr val="FF0181"/>
              </a:solidFill>
              <a:latin typeface="Calibri"/>
              <a:ea typeface="Calibri"/>
              <a:cs typeface="Calibri"/>
              <a:sym typeface="Calibri"/>
            </a:endParaRPr>
          </a:p>
        </p:txBody>
      </p:sp>
      <p:sp>
        <p:nvSpPr>
          <p:cNvPr id="710" name="Google Shape;710;g226e801de6c_0_252"/>
          <p:cNvSpPr txBox="1"/>
          <p:nvPr/>
        </p:nvSpPr>
        <p:spPr>
          <a:xfrm>
            <a:off x="552325" y="5527824"/>
            <a:ext cx="1539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FF0181"/>
                </a:solidFill>
                <a:latin typeface="Calibri"/>
                <a:ea typeface="Calibri"/>
                <a:cs typeface="Calibri"/>
                <a:sym typeface="Calibri"/>
              </a:rPr>
              <a:t>40%</a:t>
            </a:r>
            <a:endParaRPr b="1" sz="6000">
              <a:solidFill>
                <a:srgbClr val="FF0181"/>
              </a:solidFill>
              <a:latin typeface="Calibri"/>
              <a:ea typeface="Calibri"/>
              <a:cs typeface="Calibri"/>
              <a:sym typeface="Calibri"/>
            </a:endParaRPr>
          </a:p>
        </p:txBody>
      </p:sp>
      <p:sp>
        <p:nvSpPr>
          <p:cNvPr id="711" name="Google Shape;711;g226e801de6c_0_252"/>
          <p:cNvSpPr txBox="1"/>
          <p:nvPr/>
        </p:nvSpPr>
        <p:spPr>
          <a:xfrm>
            <a:off x="6391400" y="4413500"/>
            <a:ext cx="1539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FF0181"/>
                </a:solidFill>
                <a:latin typeface="Calibri"/>
                <a:ea typeface="Calibri"/>
                <a:cs typeface="Calibri"/>
                <a:sym typeface="Calibri"/>
              </a:rPr>
              <a:t>61%</a:t>
            </a:r>
            <a:endParaRPr b="1" sz="6000">
              <a:solidFill>
                <a:srgbClr val="FF018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g226a777e3cf_0_488"/>
          <p:cNvSpPr txBox="1"/>
          <p:nvPr>
            <p:ph type="title"/>
          </p:nvPr>
        </p:nvSpPr>
        <p:spPr>
          <a:xfrm>
            <a:off x="2704280" y="428134"/>
            <a:ext cx="6329700" cy="900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Raleway"/>
              <a:buNone/>
            </a:pPr>
            <a:r>
              <a:rPr b="1" lang="en-US">
                <a:solidFill>
                  <a:srgbClr val="002060"/>
                </a:solidFill>
                <a:latin typeface="Raleway"/>
                <a:ea typeface="Raleway"/>
                <a:cs typeface="Raleway"/>
                <a:sym typeface="Raleway"/>
              </a:rPr>
              <a:t>Who Gets to Choose?</a:t>
            </a:r>
            <a:endParaRPr/>
          </a:p>
        </p:txBody>
      </p:sp>
      <p:pic>
        <p:nvPicPr>
          <p:cNvPr descr="Hands-on top of each other" id="1011" name="Google Shape;1011;g226a777e3cf_0_488"/>
          <p:cNvPicPr preferRelativeResize="0"/>
          <p:nvPr/>
        </p:nvPicPr>
        <p:blipFill rotWithShape="1">
          <a:blip r:embed="rId3">
            <a:alphaModFix/>
          </a:blip>
          <a:srcRect b="0" l="55003" r="12305" t="0"/>
          <a:stretch/>
        </p:blipFill>
        <p:spPr>
          <a:xfrm>
            <a:off x="0" y="1814670"/>
            <a:ext cx="3775052" cy="5040630"/>
          </a:xfrm>
          <a:custGeom>
            <a:rect b="b" l="l" r="r" t="t"/>
            <a:pathLst>
              <a:path extrusionOk="0" h="6858000" w="6832674">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a:noFill/>
          <a:ln>
            <a:noFill/>
          </a:ln>
        </p:spPr>
      </p:pic>
      <p:sp>
        <p:nvSpPr>
          <p:cNvPr id="1012" name="Google Shape;1012;g226a777e3cf_0_488"/>
          <p:cNvSpPr txBox="1"/>
          <p:nvPr>
            <p:ph idx="1" type="body"/>
          </p:nvPr>
        </p:nvSpPr>
        <p:spPr>
          <a:xfrm>
            <a:off x="4401107" y="1487078"/>
            <a:ext cx="4632900" cy="3883800"/>
          </a:xfrm>
          <a:prstGeom prst="rect">
            <a:avLst/>
          </a:prstGeom>
          <a:noFill/>
          <a:ln>
            <a:noFill/>
          </a:ln>
        </p:spPr>
        <p:txBody>
          <a:bodyPr anchorCtr="0" anchor="t" bIns="45700" lIns="91425" spcFirstLastPara="1" rIns="91425" wrap="square" tIns="45700">
            <a:normAutofit fontScale="92500" lnSpcReduction="10000"/>
          </a:bodyPr>
          <a:lstStyle/>
          <a:p>
            <a:pPr indent="-228631" lvl="0" marL="228600" rtl="0" algn="l">
              <a:lnSpc>
                <a:spcPct val="150000"/>
              </a:lnSpc>
              <a:spcBef>
                <a:spcPts val="0"/>
              </a:spcBef>
              <a:spcAft>
                <a:spcPts val="0"/>
              </a:spcAft>
              <a:buClr>
                <a:srgbClr val="002060"/>
              </a:buClr>
              <a:buSzPct val="100000"/>
              <a:buChar char="•"/>
            </a:pPr>
            <a:r>
              <a:rPr lang="en-US" sz="3500">
                <a:solidFill>
                  <a:srgbClr val="002060"/>
                </a:solidFill>
                <a:latin typeface="Raleway"/>
                <a:ea typeface="Raleway"/>
                <a:cs typeface="Raleway"/>
                <a:sym typeface="Raleway"/>
              </a:rPr>
              <a:t>Values</a:t>
            </a:r>
            <a:endParaRPr/>
          </a:p>
          <a:p>
            <a:pPr indent="-228631" lvl="0" marL="228600" rtl="0" algn="l">
              <a:lnSpc>
                <a:spcPct val="150000"/>
              </a:lnSpc>
              <a:spcBef>
                <a:spcPts val="1000"/>
              </a:spcBef>
              <a:spcAft>
                <a:spcPts val="0"/>
              </a:spcAft>
              <a:buClr>
                <a:srgbClr val="002060"/>
              </a:buClr>
              <a:buSzPct val="100000"/>
              <a:buChar char="•"/>
            </a:pPr>
            <a:r>
              <a:rPr lang="en-US" sz="3500">
                <a:solidFill>
                  <a:srgbClr val="002060"/>
                </a:solidFill>
                <a:latin typeface="Raleway"/>
                <a:ea typeface="Raleway"/>
                <a:cs typeface="Raleway"/>
                <a:sym typeface="Raleway"/>
              </a:rPr>
              <a:t>Outcomes</a:t>
            </a:r>
            <a:endParaRPr/>
          </a:p>
          <a:p>
            <a:pPr indent="-228631" lvl="0" marL="228600" rtl="0" algn="l">
              <a:lnSpc>
                <a:spcPct val="150000"/>
              </a:lnSpc>
              <a:spcBef>
                <a:spcPts val="1000"/>
              </a:spcBef>
              <a:spcAft>
                <a:spcPts val="0"/>
              </a:spcAft>
              <a:buClr>
                <a:srgbClr val="002060"/>
              </a:buClr>
              <a:buSzPct val="100000"/>
              <a:buChar char="•"/>
            </a:pPr>
            <a:r>
              <a:rPr lang="en-US" sz="3500">
                <a:solidFill>
                  <a:srgbClr val="002060"/>
                </a:solidFill>
                <a:latin typeface="Raleway"/>
                <a:ea typeface="Raleway"/>
                <a:cs typeface="Raleway"/>
                <a:sym typeface="Raleway"/>
              </a:rPr>
              <a:t>Costs &amp; timing</a:t>
            </a:r>
            <a:endParaRPr/>
          </a:p>
          <a:p>
            <a:pPr indent="-228631" lvl="0" marL="228600" rtl="0" algn="l">
              <a:lnSpc>
                <a:spcPct val="150000"/>
              </a:lnSpc>
              <a:spcBef>
                <a:spcPts val="1000"/>
              </a:spcBef>
              <a:spcAft>
                <a:spcPts val="0"/>
              </a:spcAft>
              <a:buClr>
                <a:srgbClr val="002060"/>
              </a:buClr>
              <a:buSzPct val="100000"/>
              <a:buChar char="•"/>
            </a:pPr>
            <a:r>
              <a:rPr lang="en-US" sz="3500">
                <a:solidFill>
                  <a:srgbClr val="002060"/>
                </a:solidFill>
                <a:latin typeface="Raleway"/>
                <a:ea typeface="Raleway"/>
                <a:cs typeface="Raleway"/>
                <a:sym typeface="Raleway"/>
              </a:rPr>
              <a:t>Relationship impact</a:t>
            </a:r>
            <a:endParaRPr/>
          </a:p>
          <a:p>
            <a:pPr indent="-228631" lvl="0" marL="228600" rtl="0" algn="l">
              <a:lnSpc>
                <a:spcPct val="150000"/>
              </a:lnSpc>
              <a:spcBef>
                <a:spcPts val="1000"/>
              </a:spcBef>
              <a:spcAft>
                <a:spcPts val="0"/>
              </a:spcAft>
              <a:buClr>
                <a:srgbClr val="002060"/>
              </a:buClr>
              <a:buSzPct val="100000"/>
              <a:buChar char="•"/>
            </a:pPr>
            <a:r>
              <a:rPr lang="en-US" sz="3500">
                <a:solidFill>
                  <a:srgbClr val="002060"/>
                </a:solidFill>
                <a:latin typeface="Raleway"/>
                <a:ea typeface="Raleway"/>
                <a:cs typeface="Raleway"/>
                <a:sym typeface="Raleway"/>
              </a:rPr>
              <a:t>Systems will act</a:t>
            </a:r>
            <a:endParaRPr sz="2400">
              <a:solidFill>
                <a:srgbClr val="002060"/>
              </a:solidFill>
              <a:latin typeface="Raleway"/>
              <a:ea typeface="Raleway"/>
              <a:cs typeface="Raleway"/>
              <a:sym typeface="Raleway"/>
            </a:endParaRPr>
          </a:p>
        </p:txBody>
      </p:sp>
      <p:pic>
        <p:nvPicPr>
          <p:cNvPr id="1013" name="Google Shape;1013;g226a777e3cf_0_488"/>
          <p:cNvPicPr preferRelativeResize="0"/>
          <p:nvPr/>
        </p:nvPicPr>
        <p:blipFill rotWithShape="1">
          <a:blip r:embed="rId4">
            <a:alphaModFix/>
          </a:blip>
          <a:srcRect b="0" l="0" r="0" t="0"/>
          <a:stretch/>
        </p:blipFill>
        <p:spPr>
          <a:xfrm>
            <a:off x="9232036" y="5560235"/>
            <a:ext cx="2255146" cy="914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pic>
        <p:nvPicPr>
          <p:cNvPr id="1018" name="Google Shape;1018;g226a777e3cf_0_496"/>
          <p:cNvPicPr preferRelativeResize="0"/>
          <p:nvPr/>
        </p:nvPicPr>
        <p:blipFill rotWithShape="1">
          <a:blip r:embed="rId3">
            <a:alphaModFix/>
          </a:blip>
          <a:srcRect b="0" l="0" r="0" t="0"/>
          <a:stretch/>
        </p:blipFill>
        <p:spPr>
          <a:xfrm>
            <a:off x="9473075" y="5529176"/>
            <a:ext cx="2135498" cy="866121"/>
          </a:xfrm>
          <a:prstGeom prst="rect">
            <a:avLst/>
          </a:prstGeom>
          <a:noFill/>
          <a:ln>
            <a:noFill/>
          </a:ln>
        </p:spPr>
      </p:pic>
      <p:sp>
        <p:nvSpPr>
          <p:cNvPr id="1019" name="Google Shape;1019;g226a777e3cf_0_496"/>
          <p:cNvSpPr txBox="1"/>
          <p:nvPr/>
        </p:nvSpPr>
        <p:spPr>
          <a:xfrm>
            <a:off x="2864565" y="1579423"/>
            <a:ext cx="7391400" cy="35403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Post Pandemic Paradigm – Change</a:t>
            </a:r>
            <a:endParaRPr/>
          </a:p>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Finite Resources</a:t>
            </a:r>
            <a:endParaRPr/>
          </a:p>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Affordable Access</a:t>
            </a:r>
            <a:endParaRPr/>
          </a:p>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Device Acquisition</a:t>
            </a:r>
            <a:endParaRPr/>
          </a:p>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Advocate Mentoring</a:t>
            </a:r>
            <a:endParaRPr/>
          </a:p>
        </p:txBody>
      </p:sp>
      <p:sp>
        <p:nvSpPr>
          <p:cNvPr id="1020" name="Google Shape;1020;g226a777e3cf_0_496"/>
          <p:cNvSpPr txBox="1"/>
          <p:nvPr>
            <p:ph type="title"/>
          </p:nvPr>
        </p:nvSpPr>
        <p:spPr>
          <a:xfrm>
            <a:off x="2161880" y="585251"/>
            <a:ext cx="58179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Raleway"/>
              <a:buNone/>
            </a:pPr>
            <a:r>
              <a:rPr b="1" lang="en-US">
                <a:solidFill>
                  <a:srgbClr val="002060"/>
                </a:solidFill>
                <a:latin typeface="Raleway"/>
                <a:ea typeface="Raleway"/>
                <a:cs typeface="Raleway"/>
                <a:sym typeface="Raleway"/>
              </a:rPr>
              <a:t>Gaps and Barriers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pic>
        <p:nvPicPr>
          <p:cNvPr id="1025" name="Google Shape;1025;g226a777e3cf_0_502"/>
          <p:cNvPicPr preferRelativeResize="0"/>
          <p:nvPr/>
        </p:nvPicPr>
        <p:blipFill rotWithShape="1">
          <a:blip r:embed="rId3">
            <a:alphaModFix/>
          </a:blip>
          <a:srcRect b="0" l="0" r="0" t="0"/>
          <a:stretch/>
        </p:blipFill>
        <p:spPr>
          <a:xfrm>
            <a:off x="9055231" y="5358802"/>
            <a:ext cx="2451218" cy="994172"/>
          </a:xfrm>
          <a:prstGeom prst="rect">
            <a:avLst/>
          </a:prstGeom>
          <a:noFill/>
          <a:ln>
            <a:noFill/>
          </a:ln>
        </p:spPr>
      </p:pic>
      <p:sp>
        <p:nvSpPr>
          <p:cNvPr id="1026" name="Google Shape;1026;g226a777e3cf_0_502"/>
          <p:cNvSpPr txBox="1"/>
          <p:nvPr/>
        </p:nvSpPr>
        <p:spPr>
          <a:xfrm>
            <a:off x="3535751" y="1703405"/>
            <a:ext cx="4950900" cy="40635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Technology</a:t>
            </a:r>
            <a:endParaRPr/>
          </a:p>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Health &amp; Wellness</a:t>
            </a:r>
            <a:endParaRPr/>
          </a:p>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Financial</a:t>
            </a:r>
            <a:endParaRPr/>
          </a:p>
          <a:p>
            <a:pPr indent="-342900" lvl="0" marL="3429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Legal</a:t>
            </a:r>
            <a:endParaRPr/>
          </a:p>
          <a:p>
            <a:pPr indent="-139700" lvl="0" marL="342900" marR="0" rtl="0" algn="l">
              <a:lnSpc>
                <a:spcPct val="150000"/>
              </a:lnSpc>
              <a:spcBef>
                <a:spcPts val="0"/>
              </a:spcBef>
              <a:spcAft>
                <a:spcPts val="0"/>
              </a:spcAft>
              <a:buClr>
                <a:schemeClr val="dk1"/>
              </a:buClr>
              <a:buSzPts val="3200"/>
              <a:buFont typeface="Arial"/>
              <a:buNone/>
            </a:pPr>
            <a:r>
              <a:t/>
            </a:r>
            <a:endParaRPr b="0" i="0" sz="3200" u="none" cap="none" strike="noStrike">
              <a:solidFill>
                <a:srgbClr val="002060"/>
              </a:solidFill>
              <a:latin typeface="Raleway"/>
              <a:ea typeface="Raleway"/>
              <a:cs typeface="Raleway"/>
              <a:sym typeface="Raleway"/>
            </a:endParaRPr>
          </a:p>
          <a:p>
            <a:pPr indent="-228600" lvl="0" marL="342900" marR="0" rtl="0" algn="l">
              <a:lnSpc>
                <a:spcPct val="150000"/>
              </a:lnSpc>
              <a:spcBef>
                <a:spcPts val="0"/>
              </a:spcBef>
              <a:spcAft>
                <a:spcPts val="0"/>
              </a:spcAft>
              <a:buClr>
                <a:schemeClr val="dk1"/>
              </a:buClr>
              <a:buSzPts val="1800"/>
              <a:buFont typeface="Arial"/>
              <a:buNone/>
            </a:pPr>
            <a:r>
              <a:t/>
            </a:r>
            <a:endParaRPr b="0" i="0" sz="1800" u="none" cap="none" strike="noStrike">
              <a:solidFill>
                <a:srgbClr val="002060"/>
              </a:solidFill>
              <a:latin typeface="Raleway"/>
              <a:ea typeface="Raleway"/>
              <a:cs typeface="Raleway"/>
              <a:sym typeface="Raleway"/>
            </a:endParaRPr>
          </a:p>
        </p:txBody>
      </p:sp>
      <p:sp>
        <p:nvSpPr>
          <p:cNvPr id="1027" name="Google Shape;1027;g226a777e3cf_0_502"/>
          <p:cNvSpPr txBox="1"/>
          <p:nvPr>
            <p:ph type="title"/>
          </p:nvPr>
        </p:nvSpPr>
        <p:spPr>
          <a:xfrm>
            <a:off x="2286000" y="709233"/>
            <a:ext cx="55626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Raleway"/>
              <a:buNone/>
            </a:pPr>
            <a:r>
              <a:rPr b="1" lang="en-US">
                <a:solidFill>
                  <a:srgbClr val="002060"/>
                </a:solidFill>
                <a:latin typeface="Raleway"/>
                <a:ea typeface="Raleway"/>
                <a:cs typeface="Raleway"/>
                <a:sym typeface="Raleway"/>
              </a:rPr>
              <a:t>Essential Literacy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pic>
        <p:nvPicPr>
          <p:cNvPr id="1032" name="Google Shape;1032;g226a777e3cf_0_508"/>
          <p:cNvPicPr preferRelativeResize="0"/>
          <p:nvPr/>
        </p:nvPicPr>
        <p:blipFill rotWithShape="1">
          <a:blip r:embed="rId3">
            <a:alphaModFix/>
          </a:blip>
          <a:srcRect b="0" l="0" r="0" t="0"/>
          <a:stretch/>
        </p:blipFill>
        <p:spPr>
          <a:xfrm>
            <a:off x="9615410" y="5637229"/>
            <a:ext cx="1994734" cy="809030"/>
          </a:xfrm>
          <a:prstGeom prst="rect">
            <a:avLst/>
          </a:prstGeom>
          <a:noFill/>
          <a:ln>
            <a:noFill/>
          </a:ln>
        </p:spPr>
      </p:pic>
      <p:sp>
        <p:nvSpPr>
          <p:cNvPr id="1033" name="Google Shape;1033;g226a777e3cf_0_508"/>
          <p:cNvSpPr txBox="1"/>
          <p:nvPr/>
        </p:nvSpPr>
        <p:spPr>
          <a:xfrm>
            <a:off x="2723077" y="1568743"/>
            <a:ext cx="6745800" cy="3909600"/>
          </a:xfrm>
          <a:prstGeom prst="rect">
            <a:avLst/>
          </a:prstGeom>
          <a:noFill/>
          <a:ln>
            <a:noFill/>
          </a:ln>
        </p:spPr>
        <p:txBody>
          <a:bodyPr anchorCtr="0" anchor="t" bIns="45700" lIns="91425" spcFirstLastPara="1" rIns="91425" wrap="square" tIns="45700">
            <a:spAutoFit/>
          </a:bodyPr>
          <a:lstStyle/>
          <a:p>
            <a:pPr indent="0" lvl="1" marL="0" marR="0" rtl="0" algn="l">
              <a:lnSpc>
                <a:spcPct val="150000"/>
              </a:lnSpc>
              <a:spcBef>
                <a:spcPts val="0"/>
              </a:spcBef>
              <a:spcAft>
                <a:spcPts val="0"/>
              </a:spcAft>
              <a:buNone/>
            </a:pPr>
            <a:r>
              <a:rPr b="1" i="1" lang="en-US" sz="2400" u="none" cap="none" strike="noStrike">
                <a:solidFill>
                  <a:srgbClr val="002060"/>
                </a:solidFill>
                <a:latin typeface="Raleway"/>
                <a:ea typeface="Raleway"/>
                <a:cs typeface="Raleway"/>
                <a:sym typeface="Raleway"/>
              </a:rPr>
              <a:t>In Place</a:t>
            </a:r>
            <a:endParaRPr/>
          </a:p>
          <a:p>
            <a:pPr indent="-342900" lvl="1" marL="8001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Virtual Resource Center</a:t>
            </a:r>
            <a:endParaRPr/>
          </a:p>
          <a:p>
            <a:pPr indent="-342900" lvl="1" marL="8001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Event Management</a:t>
            </a:r>
            <a:endParaRPr/>
          </a:p>
          <a:p>
            <a:pPr indent="0" lvl="1" marL="0" marR="0" rtl="0" algn="l">
              <a:lnSpc>
                <a:spcPct val="150000"/>
              </a:lnSpc>
              <a:spcBef>
                <a:spcPts val="0"/>
              </a:spcBef>
              <a:spcAft>
                <a:spcPts val="0"/>
              </a:spcAft>
              <a:buNone/>
            </a:pPr>
            <a:r>
              <a:rPr b="1" i="1" lang="en-US" sz="2400" u="none" cap="none" strike="noStrike">
                <a:solidFill>
                  <a:srgbClr val="002060"/>
                </a:solidFill>
                <a:latin typeface="Raleway"/>
                <a:ea typeface="Raleway"/>
                <a:cs typeface="Raleway"/>
                <a:sym typeface="Raleway"/>
              </a:rPr>
              <a:t>Coming</a:t>
            </a:r>
            <a:endParaRPr/>
          </a:p>
          <a:p>
            <a:pPr indent="-342900" lvl="1" marL="8001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Call Center Triage</a:t>
            </a:r>
            <a:endParaRPr/>
          </a:p>
          <a:p>
            <a:pPr indent="-342900" lvl="1" marL="800100" marR="0" rtl="0" algn="l">
              <a:lnSpc>
                <a:spcPct val="150000"/>
              </a:lnSpc>
              <a:spcBef>
                <a:spcPts val="0"/>
              </a:spcBef>
              <a:spcAft>
                <a:spcPts val="0"/>
              </a:spcAft>
              <a:buClr>
                <a:srgbClr val="002060"/>
              </a:buClr>
              <a:buSzPts val="3200"/>
              <a:buFont typeface="Arial"/>
              <a:buChar char="•"/>
            </a:pPr>
            <a:r>
              <a:rPr b="0" i="0" lang="en-US" sz="3200" u="none" cap="none" strike="noStrike">
                <a:solidFill>
                  <a:srgbClr val="002060"/>
                </a:solidFill>
                <a:latin typeface="Raleway"/>
                <a:ea typeface="Raleway"/>
                <a:cs typeface="Raleway"/>
                <a:sym typeface="Raleway"/>
              </a:rPr>
              <a:t>Digital Navigator Volunteers</a:t>
            </a:r>
            <a:endParaRPr/>
          </a:p>
        </p:txBody>
      </p:sp>
      <p:sp>
        <p:nvSpPr>
          <p:cNvPr id="1034" name="Google Shape;1034;g226a777e3cf_0_508"/>
          <p:cNvSpPr txBox="1"/>
          <p:nvPr>
            <p:ph type="title"/>
          </p:nvPr>
        </p:nvSpPr>
        <p:spPr>
          <a:xfrm>
            <a:off x="2371628" y="574571"/>
            <a:ext cx="60057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Raleway"/>
              <a:buNone/>
            </a:pPr>
            <a:r>
              <a:rPr b="1" lang="en-US">
                <a:solidFill>
                  <a:srgbClr val="002060"/>
                </a:solidFill>
                <a:latin typeface="Raleway"/>
                <a:ea typeface="Raleway"/>
                <a:cs typeface="Raleway"/>
                <a:sym typeface="Raleway"/>
              </a:rPr>
              <a:t>Incremental Progress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g226a777e3cf_0_514"/>
          <p:cNvSpPr txBox="1"/>
          <p:nvPr>
            <p:ph type="title"/>
          </p:nvPr>
        </p:nvSpPr>
        <p:spPr>
          <a:xfrm>
            <a:off x="2590800" y="201628"/>
            <a:ext cx="7533000" cy="877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3500"/>
              <a:buFont typeface="Raleway"/>
              <a:buNone/>
            </a:pPr>
            <a:r>
              <a:rPr b="1" lang="en-US" sz="3500">
                <a:solidFill>
                  <a:srgbClr val="002060"/>
                </a:solidFill>
                <a:latin typeface="Raleway"/>
                <a:ea typeface="Raleway"/>
                <a:cs typeface="Raleway"/>
                <a:sym typeface="Raleway"/>
              </a:rPr>
              <a:t>UCOA Virtual Ecosystem</a:t>
            </a:r>
            <a:endParaRPr/>
          </a:p>
        </p:txBody>
      </p:sp>
      <p:grpSp>
        <p:nvGrpSpPr>
          <p:cNvPr id="1040" name="Google Shape;1040;g226a777e3cf_0_514"/>
          <p:cNvGrpSpPr/>
          <p:nvPr/>
        </p:nvGrpSpPr>
        <p:grpSpPr>
          <a:xfrm>
            <a:off x="3471835" y="1095494"/>
            <a:ext cx="5248233" cy="5242693"/>
            <a:chOff x="1858020" y="16137"/>
            <a:chExt cx="5248233" cy="5242693"/>
          </a:xfrm>
        </p:grpSpPr>
        <p:sp>
          <p:nvSpPr>
            <p:cNvPr id="1041" name="Google Shape;1041;g226a777e3cf_0_514"/>
            <p:cNvSpPr/>
            <p:nvPr/>
          </p:nvSpPr>
          <p:spPr>
            <a:xfrm>
              <a:off x="2295245" y="316441"/>
              <a:ext cx="4480500" cy="4480500"/>
            </a:xfrm>
            <a:prstGeom prst="pie">
              <a:avLst>
                <a:gd fmla="val 16200000" name="adj1"/>
                <a:gd fmla="val 19800000" name="adj2"/>
              </a:avLst>
            </a:prstGeom>
            <a:solidFill>
              <a:srgbClr val="F8AC1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g226a777e3cf_0_514"/>
            <p:cNvSpPr txBox="1"/>
            <p:nvPr/>
          </p:nvSpPr>
          <p:spPr>
            <a:xfrm>
              <a:off x="4642205" y="888780"/>
              <a:ext cx="1173600" cy="9069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2060"/>
                </a:buClr>
                <a:buSzPts val="1700"/>
                <a:buFont typeface="Inter"/>
                <a:buNone/>
              </a:pPr>
              <a:r>
                <a:rPr b="0" i="0" lang="en-US" sz="1700" u="none" cap="none" strike="noStrike">
                  <a:solidFill>
                    <a:srgbClr val="002060"/>
                  </a:solidFill>
                  <a:latin typeface="Inter"/>
                  <a:ea typeface="Inter"/>
                  <a:cs typeface="Inter"/>
                  <a:sym typeface="Inter"/>
                </a:rPr>
                <a:t>Virtual Resource Center</a:t>
              </a:r>
              <a:endParaRPr/>
            </a:p>
          </p:txBody>
        </p:sp>
        <p:sp>
          <p:nvSpPr>
            <p:cNvPr id="1043" name="Google Shape;1043;g226a777e3cf_0_514"/>
            <p:cNvSpPr/>
            <p:nvPr/>
          </p:nvSpPr>
          <p:spPr>
            <a:xfrm>
              <a:off x="2348585" y="408720"/>
              <a:ext cx="4480500" cy="4480500"/>
            </a:xfrm>
            <a:prstGeom prst="pie">
              <a:avLst>
                <a:gd fmla="val 19800000" name="adj1"/>
                <a:gd fmla="val 1800000" name="adj2"/>
              </a:avLst>
            </a:prstGeom>
            <a:solidFill>
              <a:srgbClr val="F8AC1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g226a777e3cf_0_514"/>
            <p:cNvSpPr txBox="1"/>
            <p:nvPr/>
          </p:nvSpPr>
          <p:spPr>
            <a:xfrm>
              <a:off x="5388965" y="2222280"/>
              <a:ext cx="1226700" cy="8802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2060"/>
                </a:buClr>
                <a:buSzPts val="1700"/>
                <a:buFont typeface="Inter"/>
                <a:buNone/>
              </a:pPr>
              <a:r>
                <a:rPr b="0" i="0" lang="en-US" sz="1700" u="none" cap="none" strike="noStrike">
                  <a:solidFill>
                    <a:srgbClr val="002060"/>
                  </a:solidFill>
                  <a:latin typeface="Inter"/>
                  <a:ea typeface="Inter"/>
                  <a:cs typeface="Inter"/>
                  <a:sym typeface="Inter"/>
                </a:rPr>
                <a:t>Inform Policy &amp; Support Research</a:t>
              </a:r>
              <a:endParaRPr/>
            </a:p>
          </p:txBody>
        </p:sp>
        <p:sp>
          <p:nvSpPr>
            <p:cNvPr id="1045" name="Google Shape;1045;g226a777e3cf_0_514"/>
            <p:cNvSpPr/>
            <p:nvPr/>
          </p:nvSpPr>
          <p:spPr>
            <a:xfrm>
              <a:off x="2295245" y="500998"/>
              <a:ext cx="4480500" cy="4480500"/>
            </a:xfrm>
            <a:prstGeom prst="pie">
              <a:avLst>
                <a:gd fmla="val 1800000" name="adj1"/>
                <a:gd fmla="val 5400000" name="adj2"/>
              </a:avLst>
            </a:prstGeom>
            <a:solidFill>
              <a:srgbClr val="F8AC1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g226a777e3cf_0_514"/>
            <p:cNvSpPr txBox="1"/>
            <p:nvPr/>
          </p:nvSpPr>
          <p:spPr>
            <a:xfrm>
              <a:off x="4642205" y="3529110"/>
              <a:ext cx="1173600" cy="9069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2060"/>
                </a:buClr>
                <a:buSzPts val="1700"/>
                <a:buFont typeface="Inter"/>
                <a:buNone/>
              </a:pPr>
              <a:r>
                <a:rPr b="0" i="0" lang="en-US" sz="1700" u="none" cap="none" strike="noStrike">
                  <a:solidFill>
                    <a:srgbClr val="002060"/>
                  </a:solidFill>
                  <a:latin typeface="Inter"/>
                  <a:ea typeface="Inter"/>
                  <a:cs typeface="Inter"/>
                  <a:sym typeface="Inter"/>
                </a:rPr>
                <a:t>Convene / Support Partners</a:t>
              </a:r>
              <a:endParaRPr/>
            </a:p>
          </p:txBody>
        </p:sp>
        <p:sp>
          <p:nvSpPr>
            <p:cNvPr id="1047" name="Google Shape;1047;g226a777e3cf_0_514"/>
            <p:cNvSpPr/>
            <p:nvPr/>
          </p:nvSpPr>
          <p:spPr>
            <a:xfrm>
              <a:off x="2188565" y="500998"/>
              <a:ext cx="4480500" cy="4480500"/>
            </a:xfrm>
            <a:prstGeom prst="pie">
              <a:avLst>
                <a:gd fmla="val 5400000" name="adj1"/>
                <a:gd fmla="val 9000000" name="adj2"/>
              </a:avLst>
            </a:prstGeom>
            <a:solidFill>
              <a:srgbClr val="F8AC1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g226a777e3cf_0_514"/>
            <p:cNvSpPr txBox="1"/>
            <p:nvPr/>
          </p:nvSpPr>
          <p:spPr>
            <a:xfrm>
              <a:off x="3148685" y="3529110"/>
              <a:ext cx="1173600" cy="9069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2060"/>
                </a:buClr>
                <a:buSzPts val="1700"/>
                <a:buFont typeface="Inter"/>
                <a:buNone/>
              </a:pPr>
              <a:r>
                <a:rPr b="0" i="0" lang="en-US" sz="1700" u="none" cap="none" strike="noStrike">
                  <a:solidFill>
                    <a:srgbClr val="002060"/>
                  </a:solidFill>
                  <a:latin typeface="Inter"/>
                  <a:ea typeface="Inter"/>
                  <a:cs typeface="Inter"/>
                  <a:sym typeface="Inter"/>
                </a:rPr>
                <a:t>Public Access &amp; Awareness</a:t>
              </a:r>
              <a:endParaRPr/>
            </a:p>
          </p:txBody>
        </p:sp>
        <p:sp>
          <p:nvSpPr>
            <p:cNvPr id="1049" name="Google Shape;1049;g226a777e3cf_0_514"/>
            <p:cNvSpPr/>
            <p:nvPr/>
          </p:nvSpPr>
          <p:spPr>
            <a:xfrm>
              <a:off x="2135225" y="408720"/>
              <a:ext cx="4480500" cy="4480500"/>
            </a:xfrm>
            <a:prstGeom prst="pie">
              <a:avLst>
                <a:gd fmla="val 9000000" name="adj1"/>
                <a:gd fmla="val 12600000" name="adj2"/>
              </a:avLst>
            </a:prstGeom>
            <a:solidFill>
              <a:srgbClr val="F8AC1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g226a777e3cf_0_514"/>
            <p:cNvSpPr txBox="1"/>
            <p:nvPr/>
          </p:nvSpPr>
          <p:spPr>
            <a:xfrm>
              <a:off x="2348585" y="2222280"/>
              <a:ext cx="1226700" cy="8802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2060"/>
                </a:buClr>
                <a:buSzPts val="1700"/>
                <a:buFont typeface="Inter"/>
                <a:buNone/>
              </a:pPr>
              <a:r>
                <a:rPr b="0" i="0" lang="en-US" sz="1700" u="none" cap="none" strike="noStrike">
                  <a:solidFill>
                    <a:srgbClr val="002060"/>
                  </a:solidFill>
                  <a:latin typeface="Inter"/>
                  <a:ea typeface="Inter"/>
                  <a:cs typeface="Inter"/>
                  <a:sym typeface="Inter"/>
                </a:rPr>
                <a:t>Event &amp; Volunteer Management</a:t>
              </a:r>
              <a:endParaRPr/>
            </a:p>
          </p:txBody>
        </p:sp>
        <p:sp>
          <p:nvSpPr>
            <p:cNvPr id="1051" name="Google Shape;1051;g226a777e3cf_0_514"/>
            <p:cNvSpPr/>
            <p:nvPr/>
          </p:nvSpPr>
          <p:spPr>
            <a:xfrm>
              <a:off x="2119967" y="292246"/>
              <a:ext cx="4480500" cy="4480500"/>
            </a:xfrm>
            <a:prstGeom prst="pie">
              <a:avLst>
                <a:gd fmla="val 12600000" name="adj1"/>
                <a:gd fmla="val 16200000" name="adj2"/>
              </a:avLst>
            </a:prstGeom>
            <a:solidFill>
              <a:srgbClr val="F8AC1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g226a777e3cf_0_514"/>
            <p:cNvSpPr txBox="1"/>
            <p:nvPr/>
          </p:nvSpPr>
          <p:spPr>
            <a:xfrm>
              <a:off x="3080087" y="864584"/>
              <a:ext cx="1173600" cy="90690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2060"/>
                </a:buClr>
                <a:buSzPts val="1700"/>
                <a:buFont typeface="Inter"/>
                <a:buNone/>
              </a:pPr>
              <a:r>
                <a:rPr b="0" i="0" lang="en-US" sz="1700" u="none" cap="none" strike="noStrike">
                  <a:solidFill>
                    <a:srgbClr val="002060"/>
                  </a:solidFill>
                  <a:latin typeface="Inter"/>
                  <a:ea typeface="Inter"/>
                  <a:cs typeface="Inter"/>
                  <a:sym typeface="Inter"/>
                </a:rPr>
                <a:t>Innovative Practices &amp; Initiatives</a:t>
              </a:r>
              <a:endParaRPr/>
            </a:p>
          </p:txBody>
        </p:sp>
        <p:sp>
          <p:nvSpPr>
            <p:cNvPr id="1053" name="Google Shape;1053;g226a777e3cf_0_514"/>
            <p:cNvSpPr/>
            <p:nvPr/>
          </p:nvSpPr>
          <p:spPr>
            <a:xfrm>
              <a:off x="2017713" y="39073"/>
              <a:ext cx="5035200" cy="5035200"/>
            </a:xfrm>
            <a:custGeom>
              <a:rect b="b" l="l" r="r" t="t"/>
              <a:pathLst>
                <a:path extrusionOk="0" h="120000" w="120000">
                  <a:moveTo>
                    <a:pt x="60004" y="4067"/>
                  </a:moveTo>
                  <a:lnTo>
                    <a:pt x="60004" y="4067"/>
                  </a:lnTo>
                  <a:cubicBezTo>
                    <a:pt x="78196" y="4069"/>
                    <a:pt x="95251" y="12917"/>
                    <a:pt x="105727" y="27790"/>
                  </a:cubicBezTo>
                  <a:lnTo>
                    <a:pt x="109239" y="25763"/>
                  </a:lnTo>
                  <a:lnTo>
                    <a:pt x="105797" y="33559"/>
                  </a:lnTo>
                  <a:lnTo>
                    <a:pt x="96909" y="32882"/>
                  </a:lnTo>
                  <a:lnTo>
                    <a:pt x="100419" y="30855"/>
                  </a:lnTo>
                  <a:cubicBezTo>
                    <a:pt x="91053" y="17867"/>
                    <a:pt x="76017" y="10171"/>
                    <a:pt x="60004" y="10169"/>
                  </a:cubicBezTo>
                  <a:close/>
                </a:path>
              </a:pathLst>
            </a:custGeom>
            <a:solidFill>
              <a:srgbClr val="FDD2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g226a777e3cf_0_514"/>
            <p:cNvSpPr/>
            <p:nvPr/>
          </p:nvSpPr>
          <p:spPr>
            <a:xfrm>
              <a:off x="2071053" y="131352"/>
              <a:ext cx="5035200" cy="5035200"/>
            </a:xfrm>
            <a:custGeom>
              <a:rect b="b" l="l" r="r" t="t"/>
              <a:pathLst>
                <a:path extrusionOk="0" h="120000" w="120000">
                  <a:moveTo>
                    <a:pt x="108439" y="32034"/>
                  </a:moveTo>
                  <a:lnTo>
                    <a:pt x="108439" y="32034"/>
                  </a:lnTo>
                  <a:cubicBezTo>
                    <a:pt x="117536" y="47790"/>
                    <a:pt x="118401" y="66986"/>
                    <a:pt x="110758" y="83496"/>
                  </a:cubicBezTo>
                  <a:lnTo>
                    <a:pt x="114269" y="85523"/>
                  </a:lnTo>
                  <a:lnTo>
                    <a:pt x="105797" y="86441"/>
                  </a:lnTo>
                  <a:lnTo>
                    <a:pt x="101940" y="78405"/>
                  </a:lnTo>
                  <a:lnTo>
                    <a:pt x="105449" y="80431"/>
                  </a:lnTo>
                  <a:cubicBezTo>
                    <a:pt x="112015" y="65825"/>
                    <a:pt x="111162" y="48953"/>
                    <a:pt x="103155" y="35085"/>
                  </a:cubicBezTo>
                  <a:close/>
                </a:path>
              </a:pathLst>
            </a:custGeom>
            <a:solidFill>
              <a:srgbClr val="FDD2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g226a777e3cf_0_514"/>
            <p:cNvSpPr/>
            <p:nvPr/>
          </p:nvSpPr>
          <p:spPr>
            <a:xfrm>
              <a:off x="2017713" y="223630"/>
              <a:ext cx="5035200" cy="5035200"/>
            </a:xfrm>
            <a:custGeom>
              <a:rect b="b" l="l" r="r" t="t"/>
              <a:pathLst>
                <a:path extrusionOk="0" h="120000" w="120000">
                  <a:moveTo>
                    <a:pt x="108439" y="87966"/>
                  </a:moveTo>
                  <a:cubicBezTo>
                    <a:pt x="99343" y="103721"/>
                    <a:pt x="83153" y="114068"/>
                    <a:pt x="65035" y="115706"/>
                  </a:cubicBezTo>
                  <a:lnTo>
                    <a:pt x="65035" y="119760"/>
                  </a:lnTo>
                  <a:lnTo>
                    <a:pt x="60004" y="112882"/>
                  </a:lnTo>
                  <a:lnTo>
                    <a:pt x="65034" y="105523"/>
                  </a:lnTo>
                  <a:lnTo>
                    <a:pt x="65034" y="109576"/>
                  </a:lnTo>
                  <a:lnTo>
                    <a:pt x="65034" y="109576"/>
                  </a:lnTo>
                  <a:cubicBezTo>
                    <a:pt x="80965" y="107958"/>
                    <a:pt x="95148" y="98783"/>
                    <a:pt x="103155" y="84915"/>
                  </a:cubicBezTo>
                  <a:close/>
                </a:path>
              </a:pathLst>
            </a:custGeom>
            <a:solidFill>
              <a:srgbClr val="FDD2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g226a777e3cf_0_514"/>
            <p:cNvSpPr/>
            <p:nvPr/>
          </p:nvSpPr>
          <p:spPr>
            <a:xfrm>
              <a:off x="1911360" y="223630"/>
              <a:ext cx="5035200" cy="5035200"/>
            </a:xfrm>
            <a:custGeom>
              <a:rect b="b" l="l" r="r" t="t"/>
              <a:pathLst>
                <a:path extrusionOk="0" h="120000" w="120000">
                  <a:moveTo>
                    <a:pt x="59996" y="115933"/>
                  </a:moveTo>
                  <a:lnTo>
                    <a:pt x="59996" y="115933"/>
                  </a:lnTo>
                  <a:cubicBezTo>
                    <a:pt x="41804" y="115931"/>
                    <a:pt x="24749" y="107083"/>
                    <a:pt x="14273" y="92210"/>
                  </a:cubicBezTo>
                  <a:lnTo>
                    <a:pt x="10761" y="94237"/>
                  </a:lnTo>
                  <a:lnTo>
                    <a:pt x="14203" y="86441"/>
                  </a:lnTo>
                  <a:lnTo>
                    <a:pt x="23091" y="87118"/>
                  </a:lnTo>
                  <a:lnTo>
                    <a:pt x="19581" y="89145"/>
                  </a:lnTo>
                  <a:lnTo>
                    <a:pt x="19581" y="89145"/>
                  </a:lnTo>
                  <a:cubicBezTo>
                    <a:pt x="28947" y="102133"/>
                    <a:pt x="43983" y="109829"/>
                    <a:pt x="59996" y="109831"/>
                  </a:cubicBezTo>
                  <a:close/>
                </a:path>
              </a:pathLst>
            </a:custGeom>
            <a:solidFill>
              <a:srgbClr val="FDD2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g226a777e3cf_0_514"/>
            <p:cNvSpPr/>
            <p:nvPr/>
          </p:nvSpPr>
          <p:spPr>
            <a:xfrm>
              <a:off x="1858020" y="131352"/>
              <a:ext cx="5035200" cy="5035200"/>
            </a:xfrm>
            <a:custGeom>
              <a:rect b="b" l="l" r="r" t="t"/>
              <a:pathLst>
                <a:path extrusionOk="0" h="120000" w="120000">
                  <a:moveTo>
                    <a:pt x="11561" y="87966"/>
                  </a:moveTo>
                  <a:cubicBezTo>
                    <a:pt x="2464" y="72210"/>
                    <a:pt x="1599" y="53014"/>
                    <a:pt x="9242" y="36504"/>
                  </a:cubicBezTo>
                  <a:lnTo>
                    <a:pt x="5731" y="34477"/>
                  </a:lnTo>
                  <a:lnTo>
                    <a:pt x="14203" y="33559"/>
                  </a:lnTo>
                  <a:lnTo>
                    <a:pt x="18060" y="41595"/>
                  </a:lnTo>
                  <a:lnTo>
                    <a:pt x="14551" y="39569"/>
                  </a:lnTo>
                  <a:cubicBezTo>
                    <a:pt x="7985" y="54175"/>
                    <a:pt x="8838" y="71047"/>
                    <a:pt x="16845" y="84915"/>
                  </a:cubicBezTo>
                  <a:close/>
                </a:path>
              </a:pathLst>
            </a:custGeom>
            <a:solidFill>
              <a:srgbClr val="FDD2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g226a777e3cf_0_514"/>
            <p:cNvSpPr/>
            <p:nvPr/>
          </p:nvSpPr>
          <p:spPr>
            <a:xfrm>
              <a:off x="1936419" y="16137"/>
              <a:ext cx="5035200" cy="5035200"/>
            </a:xfrm>
            <a:custGeom>
              <a:rect b="b" l="l" r="r" t="t"/>
              <a:pathLst>
                <a:path extrusionOk="0" h="120000" w="120000">
                  <a:moveTo>
                    <a:pt x="11561" y="32034"/>
                  </a:moveTo>
                  <a:lnTo>
                    <a:pt x="11561" y="32034"/>
                  </a:lnTo>
                  <a:cubicBezTo>
                    <a:pt x="20657" y="16279"/>
                    <a:pt x="36847" y="5932"/>
                    <a:pt x="54965" y="4294"/>
                  </a:cubicBezTo>
                  <a:lnTo>
                    <a:pt x="54965" y="240"/>
                  </a:lnTo>
                  <a:lnTo>
                    <a:pt x="59996" y="7118"/>
                  </a:lnTo>
                  <a:lnTo>
                    <a:pt x="54966" y="14477"/>
                  </a:lnTo>
                  <a:lnTo>
                    <a:pt x="54966" y="10424"/>
                  </a:lnTo>
                  <a:lnTo>
                    <a:pt x="54966" y="10424"/>
                  </a:lnTo>
                  <a:cubicBezTo>
                    <a:pt x="39035" y="12042"/>
                    <a:pt x="24852" y="21217"/>
                    <a:pt x="16845" y="35085"/>
                  </a:cubicBezTo>
                  <a:close/>
                </a:path>
              </a:pathLst>
            </a:custGeom>
            <a:solidFill>
              <a:srgbClr val="FDD2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9" name="Google Shape;1059;g226a777e3cf_0_514"/>
          <p:cNvSpPr txBox="1"/>
          <p:nvPr/>
        </p:nvSpPr>
        <p:spPr>
          <a:xfrm>
            <a:off x="8077201" y="5469714"/>
            <a:ext cx="2339400" cy="1231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2060"/>
                </a:solidFill>
                <a:latin typeface="Raleway"/>
                <a:ea typeface="Raleway"/>
                <a:cs typeface="Raleway"/>
                <a:sym typeface="Raleway"/>
              </a:rPr>
              <a:t>UCOA YouTube Channel</a:t>
            </a:r>
            <a:endParaRPr/>
          </a:p>
          <a:p>
            <a:pPr indent="0" lvl="0" marL="0" marR="0" rtl="0" algn="l">
              <a:spcBef>
                <a:spcPts val="240"/>
              </a:spcBef>
              <a:spcAft>
                <a:spcPts val="0"/>
              </a:spcAft>
              <a:buNone/>
            </a:pPr>
            <a:r>
              <a:rPr b="1" i="0" lang="en-US" sz="1200" u="sng" cap="none" strike="noStrike">
                <a:solidFill>
                  <a:srgbClr val="0070C0"/>
                </a:solidFill>
                <a:latin typeface="Raleway"/>
                <a:ea typeface="Raleway"/>
                <a:cs typeface="Raleway"/>
                <a:sym typeface="Raleway"/>
                <a:hlinkClick r:id="rId3">
                  <a:extLst>
                    <a:ext uri="{A12FA001-AC4F-418D-AE19-62706E023703}">
                      <ahyp:hlinkClr val="tx"/>
                    </a:ext>
                  </a:extLst>
                </a:hlinkClick>
              </a:rPr>
              <a:t>https://www.youtube.com/channel/UCfSJREf73GpswhCGhFeHZCg/videos</a:t>
            </a:r>
            <a:endParaRPr b="1" i="0" sz="1200" u="none" cap="none" strike="noStrike">
              <a:solidFill>
                <a:srgbClr val="0070C0"/>
              </a:solidFill>
              <a:latin typeface="Raleway"/>
              <a:ea typeface="Raleway"/>
              <a:cs typeface="Raleway"/>
              <a:sym typeface="Raleway"/>
            </a:endParaRPr>
          </a:p>
        </p:txBody>
      </p:sp>
      <p:sp>
        <p:nvSpPr>
          <p:cNvPr id="1060" name="Google Shape;1060;g226a777e3cf_0_514"/>
          <p:cNvSpPr txBox="1"/>
          <p:nvPr/>
        </p:nvSpPr>
        <p:spPr>
          <a:xfrm>
            <a:off x="8503920" y="1846116"/>
            <a:ext cx="2133600" cy="114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2060"/>
                </a:solidFill>
                <a:latin typeface="Raleway"/>
                <a:ea typeface="Raleway"/>
                <a:cs typeface="Raleway"/>
                <a:sym typeface="Raleway"/>
              </a:rPr>
              <a:t>UCOA Virtual Resource Center</a:t>
            </a:r>
            <a:endParaRPr/>
          </a:p>
          <a:p>
            <a:pPr indent="0" lvl="0" marL="0" marR="0" rtl="0" algn="l">
              <a:spcBef>
                <a:spcPts val="240"/>
              </a:spcBef>
              <a:spcAft>
                <a:spcPts val="0"/>
              </a:spcAft>
              <a:buNone/>
            </a:pPr>
            <a:r>
              <a:rPr b="1" i="0" lang="en-US" sz="1200" u="sng" cap="none" strike="noStrike">
                <a:solidFill>
                  <a:srgbClr val="0070C0"/>
                </a:solidFill>
                <a:latin typeface="Raleway"/>
                <a:ea typeface="Raleway"/>
                <a:cs typeface="Raleway"/>
                <a:sym typeface="Raleway"/>
                <a:hlinkClick r:id="rId4">
                  <a:extLst>
                    <a:ext uri="{A12FA001-AC4F-418D-AE19-62706E023703}">
                      <ahyp:hlinkClr val="tx"/>
                    </a:ext>
                  </a:extLst>
                </a:hlinkClick>
              </a:rPr>
              <a:t>www.utahaging.org</a:t>
            </a:r>
            <a:endParaRPr b="1" i="0" sz="1200" u="none" cap="none" strike="noStrike">
              <a:solidFill>
                <a:srgbClr val="0070C0"/>
              </a:solidFill>
              <a:latin typeface="Raleway"/>
              <a:ea typeface="Raleway"/>
              <a:cs typeface="Raleway"/>
              <a:sym typeface="Raleway"/>
            </a:endParaRPr>
          </a:p>
          <a:p>
            <a:pPr indent="0" lvl="0" marL="0" marR="0" rtl="0" algn="l">
              <a:spcBef>
                <a:spcPts val="320"/>
              </a:spcBef>
              <a:spcAft>
                <a:spcPts val="0"/>
              </a:spcAft>
              <a:buNone/>
            </a:pPr>
            <a:r>
              <a:t/>
            </a:r>
            <a:endParaRPr b="0" i="0" sz="1600" u="none" cap="none" strike="noStrike">
              <a:solidFill>
                <a:srgbClr val="000000"/>
              </a:solidFill>
              <a:latin typeface="Raleway"/>
              <a:ea typeface="Raleway"/>
              <a:cs typeface="Raleway"/>
              <a:sym typeface="Raleway"/>
            </a:endParaRPr>
          </a:p>
        </p:txBody>
      </p:sp>
      <p:grpSp>
        <p:nvGrpSpPr>
          <p:cNvPr id="1061" name="Google Shape;1061;g226a777e3cf_0_514"/>
          <p:cNvGrpSpPr/>
          <p:nvPr/>
        </p:nvGrpSpPr>
        <p:grpSpPr>
          <a:xfrm>
            <a:off x="5378775" y="3280161"/>
            <a:ext cx="1434600" cy="932400"/>
            <a:chOff x="3762969" y="26771"/>
            <a:chExt cx="1434600" cy="932400"/>
          </a:xfrm>
        </p:grpSpPr>
        <p:sp>
          <p:nvSpPr>
            <p:cNvPr id="1062" name="Google Shape;1062;g226a777e3cf_0_514"/>
            <p:cNvSpPr/>
            <p:nvPr/>
          </p:nvSpPr>
          <p:spPr>
            <a:xfrm>
              <a:off x="3762969" y="26771"/>
              <a:ext cx="1434600" cy="932400"/>
            </a:xfrm>
            <a:prstGeom prst="roundRect">
              <a:avLst>
                <a:gd fmla="val 16667" name="adj"/>
              </a:avLst>
            </a:prstGeom>
            <a:solidFill>
              <a:srgbClr val="F8AC1A"/>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226a777e3cf_0_514"/>
            <p:cNvSpPr txBox="1"/>
            <p:nvPr/>
          </p:nvSpPr>
          <p:spPr>
            <a:xfrm>
              <a:off x="3804171" y="72286"/>
              <a:ext cx="1343400" cy="841500"/>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1" i="0" lang="en-US" sz="1800" u="none" cap="none" strike="noStrike">
                  <a:solidFill>
                    <a:srgbClr val="002060"/>
                  </a:solidFill>
                  <a:latin typeface="Inter"/>
                  <a:ea typeface="Inter"/>
                  <a:cs typeface="Inter"/>
                  <a:sym typeface="Inter"/>
                </a:rPr>
                <a:t>Utah Master Plan on Aging</a:t>
              </a:r>
              <a:endParaRPr/>
            </a:p>
          </p:txBody>
        </p:sp>
      </p:grpSp>
      <p:sp>
        <p:nvSpPr>
          <p:cNvPr id="1064" name="Google Shape;1064;g226a777e3cf_0_514"/>
          <p:cNvSpPr txBox="1"/>
          <p:nvPr/>
        </p:nvSpPr>
        <p:spPr>
          <a:xfrm>
            <a:off x="1831914" y="1868069"/>
            <a:ext cx="2213100" cy="114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2060"/>
                </a:solidFill>
                <a:latin typeface="Raleway"/>
                <a:ea typeface="Raleway"/>
                <a:cs typeface="Raleway"/>
                <a:sym typeface="Raleway"/>
              </a:rPr>
              <a:t>UCOA Navigation Hotline</a:t>
            </a:r>
            <a:endParaRPr/>
          </a:p>
          <a:p>
            <a:pPr indent="0" lvl="0" marL="0" marR="0" rtl="0" algn="l">
              <a:spcBef>
                <a:spcPts val="280"/>
              </a:spcBef>
              <a:spcAft>
                <a:spcPts val="0"/>
              </a:spcAft>
              <a:buNone/>
            </a:pPr>
            <a:r>
              <a:rPr b="1" i="0" lang="en-US" sz="1400" u="none" cap="none" strike="noStrike">
                <a:solidFill>
                  <a:srgbClr val="0070C0"/>
                </a:solidFill>
                <a:latin typeface="Raleway"/>
                <a:ea typeface="Raleway"/>
                <a:cs typeface="Raleway"/>
                <a:sym typeface="Raleway"/>
              </a:rPr>
              <a:t>888-985-6866 </a:t>
            </a:r>
            <a:endParaRPr/>
          </a:p>
          <a:p>
            <a:pPr indent="0" lvl="0" marL="0" marR="0" rtl="0" algn="l">
              <a:spcBef>
                <a:spcPts val="280"/>
              </a:spcBef>
              <a:spcAft>
                <a:spcPts val="0"/>
              </a:spcAft>
              <a:buNone/>
            </a:pPr>
            <a:r>
              <a:rPr b="1" i="0" lang="en-US" sz="1400" u="none" cap="none" strike="noStrike">
                <a:solidFill>
                  <a:srgbClr val="0070C0"/>
                </a:solidFill>
                <a:latin typeface="Raleway"/>
                <a:ea typeface="Raleway"/>
                <a:cs typeface="Raleway"/>
                <a:sym typeface="Raleway"/>
              </a:rPr>
              <a:t>(Fall 2023)</a:t>
            </a:r>
            <a:endParaRPr/>
          </a:p>
        </p:txBody>
      </p:sp>
      <p:sp>
        <p:nvSpPr>
          <p:cNvPr id="1065" name="Google Shape;1065;g226a777e3cf_0_514"/>
          <p:cNvSpPr txBox="1"/>
          <p:nvPr/>
        </p:nvSpPr>
        <p:spPr>
          <a:xfrm>
            <a:off x="1814080" y="5554533"/>
            <a:ext cx="2339400" cy="108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2060"/>
                </a:solidFill>
                <a:latin typeface="Raleway"/>
                <a:ea typeface="Raleway"/>
                <a:cs typeface="Raleway"/>
                <a:sym typeface="Raleway"/>
              </a:rPr>
              <a:t>UCOA Facebook </a:t>
            </a:r>
            <a:endParaRPr/>
          </a:p>
          <a:p>
            <a:pPr indent="0" lvl="0" marL="0" marR="0" rtl="0" algn="l">
              <a:spcBef>
                <a:spcPts val="280"/>
              </a:spcBef>
              <a:spcAft>
                <a:spcPts val="0"/>
              </a:spcAft>
              <a:buNone/>
            </a:pPr>
            <a:r>
              <a:rPr b="1" i="0" lang="en-US" sz="1400" u="sng" cap="none" strike="noStrike">
                <a:solidFill>
                  <a:srgbClr val="0070C0"/>
                </a:solidFill>
                <a:latin typeface="Raleway"/>
                <a:ea typeface="Raleway"/>
                <a:cs typeface="Raleway"/>
                <a:sym typeface="Raleway"/>
                <a:hlinkClick r:id="rId5">
                  <a:extLst>
                    <a:ext uri="{A12FA001-AC4F-418D-AE19-62706E023703}">
                      <ahyp:hlinkClr val="tx"/>
                    </a:ext>
                  </a:extLst>
                </a:hlinkClick>
              </a:rPr>
              <a:t>https://www.facebook.com/utahaging/</a:t>
            </a:r>
            <a:endParaRPr b="1" i="0" sz="1400" u="none" cap="none" strike="noStrike">
              <a:solidFill>
                <a:srgbClr val="0070C0"/>
              </a:solidFill>
              <a:latin typeface="Raleway"/>
              <a:ea typeface="Raleway"/>
              <a:cs typeface="Raleway"/>
              <a:sym typeface="Raleway"/>
            </a:endParaRPr>
          </a:p>
          <a:p>
            <a:pPr indent="0" lvl="0" marL="0" marR="0" rtl="0" algn="l">
              <a:spcBef>
                <a:spcPts val="280"/>
              </a:spcBef>
              <a:spcAft>
                <a:spcPts val="0"/>
              </a:spcAft>
              <a:buNone/>
            </a:pPr>
            <a:r>
              <a:t/>
            </a:r>
            <a:endParaRPr b="1" i="0" sz="1400" u="none" cap="none" strike="noStrike">
              <a:solidFill>
                <a:srgbClr val="0070C0"/>
              </a:solidFill>
              <a:latin typeface="Raleway"/>
              <a:ea typeface="Raleway"/>
              <a:cs typeface="Raleway"/>
              <a:sym typeface="Raleway"/>
            </a:endParaRPr>
          </a:p>
        </p:txBody>
      </p:sp>
      <p:pic>
        <p:nvPicPr>
          <p:cNvPr id="1066" name="Google Shape;1066;g226a777e3cf_0_514"/>
          <p:cNvPicPr preferRelativeResize="0"/>
          <p:nvPr/>
        </p:nvPicPr>
        <p:blipFill rotWithShape="1">
          <a:blip r:embed="rId6">
            <a:alphaModFix/>
          </a:blip>
          <a:srcRect b="0" l="0" r="0" t="0"/>
          <a:stretch/>
        </p:blipFill>
        <p:spPr>
          <a:xfrm>
            <a:off x="648689" y="3592392"/>
            <a:ext cx="1183225" cy="1151630"/>
          </a:xfrm>
          <a:prstGeom prst="rect">
            <a:avLst/>
          </a:prstGeom>
          <a:noFill/>
          <a:ln>
            <a:noFill/>
          </a:ln>
        </p:spPr>
      </p:pic>
      <p:pic>
        <p:nvPicPr>
          <p:cNvPr descr="A picture containing clipart, graphics, logo, design&#10;&#10;Description automatically generated" id="1067" name="Google Shape;1067;g226a777e3cf_0_514"/>
          <p:cNvPicPr preferRelativeResize="0"/>
          <p:nvPr/>
        </p:nvPicPr>
        <p:blipFill rotWithShape="1">
          <a:blip r:embed="rId7">
            <a:alphaModFix/>
          </a:blip>
          <a:srcRect b="0" l="0" r="0" t="0"/>
          <a:stretch/>
        </p:blipFill>
        <p:spPr>
          <a:xfrm>
            <a:off x="10416494" y="3540100"/>
            <a:ext cx="1027657" cy="120392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g2261015ee21_0_1456"/>
          <p:cNvSpPr txBox="1"/>
          <p:nvPr>
            <p:ph type="ctrTitle"/>
          </p:nvPr>
        </p:nvSpPr>
        <p:spPr>
          <a:xfrm>
            <a:off x="5495925" y="1324767"/>
            <a:ext cx="5372100" cy="20091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Inter ExtraBold"/>
              <a:buNone/>
            </a:pPr>
            <a:r>
              <a:rPr lang="en-US"/>
              <a:t>Shivwits Band </a:t>
            </a:r>
            <a:br>
              <a:rPr lang="en-US"/>
            </a:br>
            <a:r>
              <a:rPr lang="en-US"/>
              <a:t>of Paiutes</a:t>
            </a:r>
            <a:endParaRPr/>
          </a:p>
        </p:txBody>
      </p:sp>
      <p:sp>
        <p:nvSpPr>
          <p:cNvPr id="1077" name="Google Shape;1077;g2261015ee21_0_1456"/>
          <p:cNvSpPr txBox="1"/>
          <p:nvPr>
            <p:ph idx="1" type="subTitle"/>
          </p:nvPr>
        </p:nvSpPr>
        <p:spPr>
          <a:xfrm>
            <a:off x="6010275" y="3590924"/>
            <a:ext cx="4343400" cy="1238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Local Digital Access Plan Development Process</a:t>
            </a:r>
            <a:endParaRPr/>
          </a:p>
        </p:txBody>
      </p:sp>
      <p:sp>
        <p:nvSpPr>
          <p:cNvPr id="1078" name="Google Shape;1078;g2261015ee21_0_1456"/>
          <p:cNvSpPr/>
          <p:nvPr/>
        </p:nvSpPr>
        <p:spPr>
          <a:xfrm>
            <a:off x="2009776" y="1181098"/>
            <a:ext cx="2829000" cy="48198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Inter"/>
              <a:ea typeface="Inter"/>
              <a:cs typeface="Inter"/>
              <a:sym typeface="Inte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g2261015ee21_0_1462"/>
          <p:cNvSpPr txBox="1"/>
          <p:nvPr>
            <p:ph type="title"/>
          </p:nvPr>
        </p:nvSpPr>
        <p:spPr>
          <a:xfrm>
            <a:off x="112059" y="1172257"/>
            <a:ext cx="8108700" cy="1015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Inter ExtraBold"/>
              <a:buNone/>
            </a:pPr>
            <a:r>
              <a:rPr b="1" lang="en-US" sz="3600"/>
              <a:t>Shivwits Band of Paiutes - Background</a:t>
            </a:r>
            <a:endParaRPr/>
          </a:p>
        </p:txBody>
      </p:sp>
      <p:sp>
        <p:nvSpPr>
          <p:cNvPr id="1084" name="Google Shape;1084;g2261015ee21_0_1462"/>
          <p:cNvSpPr txBox="1"/>
          <p:nvPr>
            <p:ph idx="1" type="body"/>
          </p:nvPr>
        </p:nvSpPr>
        <p:spPr>
          <a:xfrm>
            <a:off x="573741" y="2194233"/>
            <a:ext cx="7431600" cy="4215600"/>
          </a:xfrm>
          <a:prstGeom prst="rect">
            <a:avLst/>
          </a:prstGeom>
          <a:noFill/>
          <a:ln>
            <a:noFill/>
          </a:ln>
        </p:spPr>
        <p:txBody>
          <a:bodyPr anchorCtr="0" anchor="t" bIns="45700" lIns="91425" spcFirstLastPara="1" rIns="91425" wrap="square" tIns="45700">
            <a:normAutofit fontScale="85000" lnSpcReduction="10000"/>
          </a:bodyPr>
          <a:lstStyle/>
          <a:p>
            <a:pPr indent="-201930" lvl="0" marL="228600" rtl="0" algn="l">
              <a:lnSpc>
                <a:spcPct val="90000"/>
              </a:lnSpc>
              <a:spcBef>
                <a:spcPts val="0"/>
              </a:spcBef>
              <a:spcAft>
                <a:spcPts val="0"/>
              </a:spcAft>
              <a:buClr>
                <a:schemeClr val="dk1"/>
              </a:buClr>
              <a:buSzPct val="100000"/>
              <a:buChar char="•"/>
            </a:pPr>
            <a:r>
              <a:rPr lang="en-US"/>
              <a:t>Federally recognized sovereign Indian Tribe consisting of 311 members living on and off the 28,480-acre Shivwits Reservation located in Washington County</a:t>
            </a:r>
            <a:endParaRPr/>
          </a:p>
          <a:p>
            <a:pPr indent="-201930" lvl="0" marL="228600" rtl="0" algn="l">
              <a:lnSpc>
                <a:spcPct val="90000"/>
              </a:lnSpc>
              <a:spcBef>
                <a:spcPts val="1000"/>
              </a:spcBef>
              <a:spcAft>
                <a:spcPts val="0"/>
              </a:spcAft>
              <a:buClr>
                <a:schemeClr val="dk1"/>
              </a:buClr>
              <a:buSzPct val="100000"/>
              <a:buChar char="•"/>
            </a:pPr>
            <a:r>
              <a:rPr lang="en-US"/>
              <a:t>Approximately 27% of Band members living in poverty</a:t>
            </a:r>
            <a:endParaRPr/>
          </a:p>
          <a:p>
            <a:pPr indent="-201930" lvl="0" marL="228600" rtl="0" algn="l">
              <a:lnSpc>
                <a:spcPct val="90000"/>
              </a:lnSpc>
              <a:spcBef>
                <a:spcPts val="1000"/>
              </a:spcBef>
              <a:spcAft>
                <a:spcPts val="0"/>
              </a:spcAft>
              <a:buClr>
                <a:schemeClr val="dk1"/>
              </a:buClr>
              <a:buSzPct val="100000"/>
              <a:buChar char="•"/>
            </a:pPr>
            <a:r>
              <a:rPr lang="en-US"/>
              <a:t>Diverse age distribution (26% age 0-17; 57% age 18-54; 17% age 55+)</a:t>
            </a:r>
            <a:endParaRPr/>
          </a:p>
          <a:p>
            <a:pPr indent="-201930" lvl="0" marL="228600" rtl="0" algn="l">
              <a:lnSpc>
                <a:spcPct val="90000"/>
              </a:lnSpc>
              <a:spcBef>
                <a:spcPts val="1000"/>
              </a:spcBef>
              <a:spcAft>
                <a:spcPts val="0"/>
              </a:spcAft>
              <a:buClr>
                <a:schemeClr val="dk1"/>
              </a:buClr>
              <a:buSzPct val="100000"/>
              <a:buChar char="•"/>
            </a:pPr>
            <a:r>
              <a:rPr lang="en-US"/>
              <a:t>Shivwits Band Corporation (SBC), wholly owned by the Shivwits Band, has five operating entities</a:t>
            </a:r>
            <a:endParaRPr/>
          </a:p>
          <a:p>
            <a:pPr indent="-50800" lvl="0" marL="22860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p:txBody>
      </p:sp>
      <p:sp>
        <p:nvSpPr>
          <p:cNvPr id="1085" name="Google Shape;1085;g2261015ee21_0_1462"/>
          <p:cNvSpPr/>
          <p:nvPr/>
        </p:nvSpPr>
        <p:spPr>
          <a:xfrm>
            <a:off x="8220635" y="1604683"/>
            <a:ext cx="3397500" cy="42942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Inter"/>
              <a:ea typeface="Inter"/>
              <a:cs typeface="Inter"/>
              <a:sym typeface="Inte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g2261015ee21_0_1468"/>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Inter ExtraBold"/>
              <a:buNone/>
            </a:pPr>
            <a:r>
              <a:rPr b="1" lang="en-US"/>
              <a:t>Digital and Broadband Needs</a:t>
            </a:r>
            <a:endParaRPr/>
          </a:p>
        </p:txBody>
      </p:sp>
      <p:sp>
        <p:nvSpPr>
          <p:cNvPr id="1091" name="Google Shape;1091;g2261015ee21_0_1468"/>
          <p:cNvSpPr txBox="1"/>
          <p:nvPr>
            <p:ph idx="1" type="body"/>
          </p:nvPr>
        </p:nvSpPr>
        <p:spPr>
          <a:xfrm>
            <a:off x="838200" y="2427315"/>
            <a:ext cx="10515600" cy="4036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Current internet access via unreliable wireless connection, especially problematic when multiple devices in use</a:t>
            </a:r>
            <a:endParaRPr/>
          </a:p>
          <a:p>
            <a:pPr indent="-228600" lvl="0" marL="228600" rtl="0" algn="l">
              <a:lnSpc>
                <a:spcPct val="90000"/>
              </a:lnSpc>
              <a:spcBef>
                <a:spcPts val="1000"/>
              </a:spcBef>
              <a:spcAft>
                <a:spcPts val="0"/>
              </a:spcAft>
              <a:buClr>
                <a:schemeClr val="dk1"/>
              </a:buClr>
              <a:buSzPts val="2800"/>
              <a:buChar char="•"/>
            </a:pPr>
            <a:r>
              <a:rPr lang="en-US"/>
              <a:t>Band members and SBC enterprises need better, more affordable broadband options </a:t>
            </a:r>
            <a:endParaRPr/>
          </a:p>
          <a:p>
            <a:pPr indent="-228600" lvl="0" marL="228600" rtl="0" algn="l">
              <a:lnSpc>
                <a:spcPct val="90000"/>
              </a:lnSpc>
              <a:spcBef>
                <a:spcPts val="1000"/>
              </a:spcBef>
              <a:spcAft>
                <a:spcPts val="0"/>
              </a:spcAft>
              <a:buClr>
                <a:schemeClr val="dk1"/>
              </a:buClr>
              <a:buSzPts val="2800"/>
              <a:buChar char="•"/>
            </a:pPr>
            <a:r>
              <a:rPr lang="en-US"/>
              <a:t>Band members rely mostly on smartphones for digital access and would benefit from access to other digital devices</a:t>
            </a:r>
            <a:endParaRPr/>
          </a:p>
          <a:p>
            <a:pPr indent="-228600" lvl="0" marL="228600" rtl="0" algn="l">
              <a:lnSpc>
                <a:spcPct val="90000"/>
              </a:lnSpc>
              <a:spcBef>
                <a:spcPts val="1000"/>
              </a:spcBef>
              <a:spcAft>
                <a:spcPts val="0"/>
              </a:spcAft>
              <a:buClr>
                <a:schemeClr val="dk1"/>
              </a:buClr>
              <a:buSzPts val="2800"/>
              <a:buChar char="•"/>
            </a:pPr>
            <a:r>
              <a:rPr lang="en-US"/>
              <a:t>Band members would benefit from digital literacy instructional opportunities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g2261015ee21_0_1473"/>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Inter ExtraBold"/>
              <a:buNone/>
            </a:pPr>
            <a:r>
              <a:rPr b="1" lang="en-US"/>
              <a:t>Digital Planning Process (to date)</a:t>
            </a:r>
            <a:endParaRPr/>
          </a:p>
        </p:txBody>
      </p:sp>
      <p:sp>
        <p:nvSpPr>
          <p:cNvPr id="1097" name="Google Shape;1097;g2261015ee21_0_1473"/>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US"/>
              <a:t>Kickoff meeting with Band officials, community collaborators, and Horrocks (consultants) on April 13</a:t>
            </a:r>
            <a:r>
              <a:rPr baseline="30000" lang="en-US"/>
              <a:t>th</a:t>
            </a:r>
            <a:r>
              <a:rPr lang="en-US"/>
              <a:t> </a:t>
            </a:r>
            <a:endParaRPr/>
          </a:p>
          <a:p>
            <a:pPr indent="-228600" lvl="0" marL="228600" rtl="0" algn="l">
              <a:lnSpc>
                <a:spcPct val="90000"/>
              </a:lnSpc>
              <a:spcBef>
                <a:spcPts val="1000"/>
              </a:spcBef>
              <a:spcAft>
                <a:spcPts val="0"/>
              </a:spcAft>
              <a:buClr>
                <a:schemeClr val="dk1"/>
              </a:buClr>
              <a:buSzPct val="100000"/>
              <a:buChar char="•"/>
            </a:pPr>
            <a:r>
              <a:rPr lang="en-US"/>
              <a:t>Survey developed and subsequently sent to Band members on May 1</a:t>
            </a:r>
            <a:r>
              <a:rPr baseline="30000" lang="en-US"/>
              <a:t>st</a:t>
            </a:r>
            <a:r>
              <a:rPr lang="en-US"/>
              <a:t> along with grant informational materials</a:t>
            </a:r>
            <a:endParaRPr/>
          </a:p>
          <a:p>
            <a:pPr indent="-228600" lvl="0" marL="228600" rtl="0" algn="l">
              <a:lnSpc>
                <a:spcPct val="90000"/>
              </a:lnSpc>
              <a:spcBef>
                <a:spcPts val="1000"/>
              </a:spcBef>
              <a:spcAft>
                <a:spcPts val="0"/>
              </a:spcAft>
              <a:buClr>
                <a:schemeClr val="dk1"/>
              </a:buClr>
              <a:buSzPct val="100000"/>
              <a:buChar char="•"/>
            </a:pPr>
            <a:r>
              <a:rPr lang="en-US"/>
              <a:t>Band representatives went door to door on Reservation encouraging members to take survey and speed test</a:t>
            </a:r>
            <a:endParaRPr/>
          </a:p>
          <a:p>
            <a:pPr indent="-228600" lvl="0" marL="228600" rtl="0" algn="l">
              <a:lnSpc>
                <a:spcPct val="90000"/>
              </a:lnSpc>
              <a:spcBef>
                <a:spcPts val="1000"/>
              </a:spcBef>
              <a:spcAft>
                <a:spcPts val="0"/>
              </a:spcAft>
              <a:buClr>
                <a:schemeClr val="dk1"/>
              </a:buClr>
              <a:buSzPct val="100000"/>
              <a:buChar char="•"/>
            </a:pPr>
            <a:r>
              <a:rPr lang="en-US"/>
              <a:t>Visioning meeting between Band officials and Horrocks on May 5</a:t>
            </a:r>
            <a:r>
              <a:rPr baseline="30000" lang="en-US"/>
              <a:t>th</a:t>
            </a:r>
            <a:r>
              <a:rPr lang="en-US"/>
              <a:t> </a:t>
            </a:r>
            <a:endParaRPr/>
          </a:p>
          <a:p>
            <a:pPr indent="-228600" lvl="0" marL="228600" rtl="0" algn="l">
              <a:lnSpc>
                <a:spcPct val="90000"/>
              </a:lnSpc>
              <a:spcBef>
                <a:spcPts val="1000"/>
              </a:spcBef>
              <a:spcAft>
                <a:spcPts val="0"/>
              </a:spcAft>
              <a:buClr>
                <a:schemeClr val="dk1"/>
              </a:buClr>
              <a:buSzPct val="100000"/>
              <a:buChar char="•"/>
            </a:pPr>
            <a:r>
              <a:rPr lang="en-US"/>
              <a:t>Community Collaborator survey developed and sent to community representatives who attended April 13</a:t>
            </a:r>
            <a:r>
              <a:rPr baseline="30000" lang="en-US"/>
              <a:t>th</a:t>
            </a:r>
            <a:r>
              <a:rPr lang="en-US"/>
              <a:t> Kickoff meeting</a:t>
            </a:r>
            <a:endParaRPr/>
          </a:p>
          <a:p>
            <a:pPr indent="-228600" lvl="0" marL="228600" rtl="0" algn="l">
              <a:lnSpc>
                <a:spcPct val="90000"/>
              </a:lnSpc>
              <a:spcBef>
                <a:spcPts val="1000"/>
              </a:spcBef>
              <a:spcAft>
                <a:spcPts val="0"/>
              </a:spcAft>
              <a:buClr>
                <a:schemeClr val="dk1"/>
              </a:buClr>
              <a:buSzPct val="100000"/>
              <a:buChar char="•"/>
            </a:pPr>
            <a:r>
              <a:rPr lang="en-US"/>
              <a:t>Rough draft of digital access plan delivered to Utah Broadband Center on June 1</a:t>
            </a:r>
            <a:r>
              <a:rPr baseline="30000" lang="en-US"/>
              <a:t>st</a:t>
            </a:r>
            <a:r>
              <a:rPr lang="en-US"/>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5" name="Shape 715"/>
        <p:cNvGrpSpPr/>
        <p:nvPr/>
      </p:nvGrpSpPr>
      <p:grpSpPr>
        <a:xfrm>
          <a:off x="0" y="0"/>
          <a:ext cx="0" cy="0"/>
          <a:chOff x="0" y="0"/>
          <a:chExt cx="0" cy="0"/>
        </a:xfrm>
      </p:grpSpPr>
      <p:pic>
        <p:nvPicPr>
          <p:cNvPr id="716" name="Google Shape;716;g226e801de6c_0_346"/>
          <p:cNvPicPr preferRelativeResize="0"/>
          <p:nvPr/>
        </p:nvPicPr>
        <p:blipFill rotWithShape="1">
          <a:blip r:embed="rId4">
            <a:alphaModFix/>
          </a:blip>
          <a:srcRect b="0" l="0" r="0" t="34236"/>
          <a:stretch/>
        </p:blipFill>
        <p:spPr>
          <a:xfrm>
            <a:off x="0" y="2234950"/>
            <a:ext cx="12192000" cy="4535675"/>
          </a:xfrm>
          <a:prstGeom prst="rect">
            <a:avLst/>
          </a:prstGeom>
          <a:noFill/>
          <a:ln>
            <a:noFill/>
          </a:ln>
        </p:spPr>
      </p:pic>
      <p:sp>
        <p:nvSpPr>
          <p:cNvPr id="717" name="Google Shape;717;g226e801de6c_0_346"/>
          <p:cNvSpPr/>
          <p:nvPr/>
        </p:nvSpPr>
        <p:spPr>
          <a:xfrm>
            <a:off x="2481199" y="727225"/>
            <a:ext cx="6974400" cy="1169700"/>
          </a:xfrm>
          <a:prstGeom prst="roundRect">
            <a:avLst>
              <a:gd fmla="val 16667" name="adj"/>
            </a:avLst>
          </a:prstGeom>
          <a:noFill/>
          <a:ln cap="flat" cmpd="sng" w="76200">
            <a:solidFill>
              <a:srgbClr val="FF018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3900"/>
              <a:buFont typeface="Arial"/>
              <a:buNone/>
            </a:pPr>
            <a:r>
              <a:rPr b="1" i="1" lang="en-US" sz="6000">
                <a:solidFill>
                  <a:srgbClr val="FF0181"/>
                </a:solidFill>
                <a:latin typeface="Calibri"/>
                <a:ea typeface="Calibri"/>
                <a:cs typeface="Calibri"/>
                <a:sym typeface="Calibri"/>
              </a:rPr>
              <a:t>Key barriers </a:t>
            </a:r>
            <a:endParaRPr sz="19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g2261015ee21_0_1478"/>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Inter ExtraBold"/>
              <a:buNone/>
            </a:pPr>
            <a:r>
              <a:rPr b="1" lang="en-US" sz="4000"/>
              <a:t>How Challenges were Addressed</a:t>
            </a:r>
            <a:endParaRPr/>
          </a:p>
        </p:txBody>
      </p:sp>
      <p:sp>
        <p:nvSpPr>
          <p:cNvPr id="1103" name="Google Shape;1103;g2261015ee21_0_1478"/>
          <p:cNvSpPr txBox="1"/>
          <p:nvPr>
            <p:ph idx="1" type="body"/>
          </p:nvPr>
        </p:nvSpPr>
        <p:spPr>
          <a:xfrm>
            <a:off x="838200" y="2581835"/>
            <a:ext cx="10515600" cy="3595200"/>
          </a:xfrm>
          <a:prstGeom prst="rect">
            <a:avLst/>
          </a:prstGeom>
          <a:noFill/>
          <a:ln>
            <a:noFill/>
          </a:ln>
        </p:spPr>
        <p:txBody>
          <a:bodyPr anchorCtr="0" anchor="t" bIns="45700" lIns="91425" spcFirstLastPara="1" rIns="91425" wrap="square" tIns="45700">
            <a:normAutofit fontScale="85000" lnSpcReduction="20000"/>
          </a:bodyPr>
          <a:lstStyle/>
          <a:p>
            <a:pPr indent="-215265" lvl="0" marL="228600" rtl="0" algn="l">
              <a:lnSpc>
                <a:spcPct val="90000"/>
              </a:lnSpc>
              <a:spcBef>
                <a:spcPts val="0"/>
              </a:spcBef>
              <a:spcAft>
                <a:spcPts val="0"/>
              </a:spcAft>
              <a:buClr>
                <a:schemeClr val="dk1"/>
              </a:buClr>
              <a:buSzPct val="100000"/>
              <a:buChar char="•"/>
            </a:pPr>
            <a:r>
              <a:rPr b="1" lang="en-US"/>
              <a:t>Problem</a:t>
            </a:r>
            <a:r>
              <a:rPr lang="en-US"/>
              <a:t>: Encouraging Band member participation in process</a:t>
            </a:r>
            <a:br>
              <a:rPr lang="en-US"/>
            </a:br>
            <a:r>
              <a:rPr b="1" lang="en-US"/>
              <a:t>Solution: </a:t>
            </a:r>
            <a:r>
              <a:rPr lang="en-US"/>
              <a:t>Posted informational flyers in locations frequented by Band members (Band Building, Band gymnasium, and Band convenience store), had Band representatives go door to door on Reservation encouraging participation, and emailed survey and information to Band members for whom email address information was available.</a:t>
            </a:r>
            <a:br>
              <a:rPr lang="en-US"/>
            </a:br>
            <a:endParaRPr/>
          </a:p>
          <a:p>
            <a:pPr indent="-215265" lvl="0" marL="228600" rtl="0" algn="l">
              <a:lnSpc>
                <a:spcPct val="90000"/>
              </a:lnSpc>
              <a:spcBef>
                <a:spcPts val="1000"/>
              </a:spcBef>
              <a:spcAft>
                <a:spcPts val="0"/>
              </a:spcAft>
              <a:buClr>
                <a:schemeClr val="dk1"/>
              </a:buClr>
              <a:buSzPct val="100000"/>
              <a:buChar char="•"/>
            </a:pPr>
            <a:r>
              <a:rPr b="1" lang="en-US"/>
              <a:t>Problem: </a:t>
            </a:r>
            <a:r>
              <a:rPr lang="en-US"/>
              <a:t>Educating Band members regarding need for digital literacy</a:t>
            </a:r>
            <a:br>
              <a:rPr lang="en-US"/>
            </a:br>
            <a:r>
              <a:rPr b="1" lang="en-US"/>
              <a:t>Solution: </a:t>
            </a:r>
            <a:r>
              <a:rPr lang="en-US"/>
              <a:t>This is ongoing. The Band is working toward developing a computer classroom in Band Building to use for digital access and instruction.</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g2261015ee21_0_1483"/>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Inter ExtraBold"/>
              <a:buNone/>
            </a:pPr>
            <a:r>
              <a:rPr b="1" lang="en-US"/>
              <a:t>Planning Process Successes</a:t>
            </a:r>
            <a:endParaRPr/>
          </a:p>
        </p:txBody>
      </p:sp>
      <p:sp>
        <p:nvSpPr>
          <p:cNvPr id="1109" name="Google Shape;1109;g2261015ee21_0_1483"/>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Heightened awareness among Band members regarding importance of digital connectivity</a:t>
            </a:r>
            <a:endParaRPr/>
          </a:p>
          <a:p>
            <a:pPr indent="-228600" lvl="0" marL="228600" rtl="0" algn="l">
              <a:lnSpc>
                <a:spcPct val="90000"/>
              </a:lnSpc>
              <a:spcBef>
                <a:spcPts val="1000"/>
              </a:spcBef>
              <a:spcAft>
                <a:spcPts val="0"/>
              </a:spcAft>
              <a:buClr>
                <a:schemeClr val="dk1"/>
              </a:buClr>
              <a:buSzPts val="2800"/>
              <a:buChar char="•"/>
            </a:pPr>
            <a:r>
              <a:rPr lang="en-US"/>
              <a:t>Firmed up connections with community partners (Washington County, Washington County School District, Washington County Library System, and Utah Tech University) that will prove beneficial to Band’s digital equity efforts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g2261015ee21_0_1488"/>
          <p:cNvSpPr txBox="1"/>
          <p:nvPr>
            <p:ph type="title"/>
          </p:nvPr>
        </p:nvSpPr>
        <p:spPr>
          <a:xfrm>
            <a:off x="672353" y="2241176"/>
            <a:ext cx="11022000" cy="8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Inter ExtraBold"/>
              <a:buNone/>
            </a:pPr>
            <a:r>
              <a:rPr b="1" lang="en-US"/>
              <a:t>Next Steps</a:t>
            </a:r>
            <a:br>
              <a:rPr lang="en-US"/>
            </a:br>
            <a:endParaRPr/>
          </a:p>
        </p:txBody>
      </p:sp>
      <p:sp>
        <p:nvSpPr>
          <p:cNvPr id="1115" name="Google Shape;1115;g2261015ee21_0_1488"/>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fontScale="92500" lnSpcReduction="20000"/>
          </a:bodyPr>
          <a:lstStyle/>
          <a:p>
            <a:pPr indent="-215265" lvl="0" marL="228600" rtl="0" algn="l">
              <a:lnSpc>
                <a:spcPct val="90000"/>
              </a:lnSpc>
              <a:spcBef>
                <a:spcPts val="0"/>
              </a:spcBef>
              <a:spcAft>
                <a:spcPts val="0"/>
              </a:spcAft>
              <a:buClr>
                <a:schemeClr val="dk1"/>
              </a:buClr>
              <a:buSzPct val="100000"/>
              <a:buChar char="•"/>
            </a:pPr>
            <a:r>
              <a:rPr lang="en-US"/>
              <a:t>Continue gathering survey/speed test data to inform plan updates/revisions</a:t>
            </a:r>
            <a:endParaRPr/>
          </a:p>
          <a:p>
            <a:pPr indent="-215265" lvl="0" marL="228600" rtl="0" algn="l">
              <a:lnSpc>
                <a:spcPct val="90000"/>
              </a:lnSpc>
              <a:spcBef>
                <a:spcPts val="1000"/>
              </a:spcBef>
              <a:spcAft>
                <a:spcPts val="0"/>
              </a:spcAft>
              <a:buClr>
                <a:schemeClr val="dk1"/>
              </a:buClr>
              <a:buSzPct val="100000"/>
              <a:buChar char="•"/>
            </a:pPr>
            <a:r>
              <a:rPr lang="en-US"/>
              <a:t>Foster ongoing relationships with community collaborators</a:t>
            </a:r>
            <a:endParaRPr/>
          </a:p>
          <a:p>
            <a:pPr indent="-215265" lvl="0" marL="228600" rtl="0" algn="l">
              <a:lnSpc>
                <a:spcPct val="90000"/>
              </a:lnSpc>
              <a:spcBef>
                <a:spcPts val="1000"/>
              </a:spcBef>
              <a:spcAft>
                <a:spcPts val="0"/>
              </a:spcAft>
              <a:buClr>
                <a:schemeClr val="dk1"/>
              </a:buClr>
              <a:buSzPct val="100000"/>
              <a:buChar char="•"/>
            </a:pPr>
            <a:r>
              <a:rPr lang="en-US"/>
              <a:t>Devote portion of Shivwits.org website to digital literacy education and resources</a:t>
            </a:r>
            <a:endParaRPr/>
          </a:p>
          <a:p>
            <a:pPr indent="-215265" lvl="0" marL="228600" rtl="0" algn="l">
              <a:lnSpc>
                <a:spcPct val="90000"/>
              </a:lnSpc>
              <a:spcBef>
                <a:spcPts val="1000"/>
              </a:spcBef>
              <a:spcAft>
                <a:spcPts val="0"/>
              </a:spcAft>
              <a:buClr>
                <a:schemeClr val="dk1"/>
              </a:buClr>
              <a:buSzPct val="100000"/>
              <a:buChar char="•"/>
            </a:pPr>
            <a:r>
              <a:rPr lang="en-US"/>
              <a:t>Mount campaign to promote Affordable Connectivity Plan (ACP)</a:t>
            </a:r>
            <a:endParaRPr/>
          </a:p>
          <a:p>
            <a:pPr indent="-215265" lvl="0" marL="228600" rtl="0" algn="l">
              <a:lnSpc>
                <a:spcPct val="90000"/>
              </a:lnSpc>
              <a:spcBef>
                <a:spcPts val="1000"/>
              </a:spcBef>
              <a:spcAft>
                <a:spcPts val="0"/>
              </a:spcAft>
              <a:buClr>
                <a:schemeClr val="dk1"/>
              </a:buClr>
              <a:buSzPct val="100000"/>
              <a:buChar char="•"/>
            </a:pPr>
            <a:r>
              <a:rPr lang="en-US"/>
              <a:t>Pursue additional funding opportunities to further Band’s digital equity efforts</a:t>
            </a:r>
            <a:endParaRPr/>
          </a:p>
          <a:p>
            <a:pPr indent="-50800" lvl="0" marL="228600" rtl="0" algn="l">
              <a:lnSpc>
                <a:spcPct val="90000"/>
              </a:lnSpc>
              <a:spcBef>
                <a:spcPts val="1000"/>
              </a:spcBef>
              <a:spcAft>
                <a:spcPts val="0"/>
              </a:spcAft>
              <a:buClr>
                <a:schemeClr val="dk1"/>
              </a:buClr>
              <a:buSzPct val="100000"/>
              <a:buNone/>
            </a:pPr>
            <a:r>
              <a:t/>
            </a:r>
            <a:endParaRPr/>
          </a:p>
          <a:p>
            <a:pPr indent="-5080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g2261015ee21_0_1067"/>
          <p:cNvSpPr txBox="1"/>
          <p:nvPr>
            <p:ph type="ctrTitle"/>
          </p:nvPr>
        </p:nvSpPr>
        <p:spPr>
          <a:xfrm>
            <a:off x="2480944" y="1173143"/>
            <a:ext cx="9813000" cy="9858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Inter ExtraBold"/>
              <a:buNone/>
            </a:pPr>
            <a:r>
              <a:rPr b="1" i="1" lang="en-US" u="sng"/>
              <a:t>Davis School District + Partners</a:t>
            </a:r>
            <a:endParaRPr/>
          </a:p>
        </p:txBody>
      </p:sp>
      <p:pic>
        <p:nvPicPr>
          <p:cNvPr id="1125" name="Google Shape;1125;g2261015ee21_0_1067"/>
          <p:cNvPicPr preferRelativeResize="0"/>
          <p:nvPr/>
        </p:nvPicPr>
        <p:blipFill rotWithShape="1">
          <a:blip r:embed="rId3">
            <a:alphaModFix/>
          </a:blip>
          <a:srcRect b="0" l="0" r="0" t="0"/>
          <a:stretch/>
        </p:blipFill>
        <p:spPr>
          <a:xfrm>
            <a:off x="186267" y="990600"/>
            <a:ext cx="2438400" cy="2438400"/>
          </a:xfrm>
          <a:prstGeom prst="rect">
            <a:avLst/>
          </a:prstGeom>
          <a:noFill/>
          <a:ln>
            <a:noFill/>
          </a:ln>
        </p:spPr>
      </p:pic>
      <p:pic>
        <p:nvPicPr>
          <p:cNvPr descr="canyon heights logo" id="1126" name="Google Shape;1126;g2261015ee21_0_1067"/>
          <p:cNvPicPr preferRelativeResize="0"/>
          <p:nvPr/>
        </p:nvPicPr>
        <p:blipFill rotWithShape="1">
          <a:blip r:embed="rId4">
            <a:alphaModFix/>
          </a:blip>
          <a:srcRect b="0" l="0" r="0" t="0"/>
          <a:stretch/>
        </p:blipFill>
        <p:spPr>
          <a:xfrm>
            <a:off x="7660388" y="2236747"/>
            <a:ext cx="2438400" cy="2143125"/>
          </a:xfrm>
          <a:prstGeom prst="rect">
            <a:avLst/>
          </a:prstGeom>
          <a:noFill/>
          <a:ln>
            <a:noFill/>
          </a:ln>
        </p:spPr>
      </p:pic>
      <p:pic>
        <p:nvPicPr>
          <p:cNvPr id="1127" name="Google Shape;1127;g2261015ee21_0_1067"/>
          <p:cNvPicPr preferRelativeResize="0"/>
          <p:nvPr/>
        </p:nvPicPr>
        <p:blipFill rotWithShape="1">
          <a:blip r:embed="rId5">
            <a:alphaModFix/>
          </a:blip>
          <a:srcRect b="0" l="0" r="0" t="0"/>
          <a:stretch/>
        </p:blipFill>
        <p:spPr>
          <a:xfrm>
            <a:off x="590409" y="3886668"/>
            <a:ext cx="5791200" cy="1100328"/>
          </a:xfrm>
          <a:prstGeom prst="rect">
            <a:avLst/>
          </a:prstGeom>
          <a:noFill/>
          <a:ln>
            <a:noFill/>
          </a:ln>
        </p:spPr>
      </p:pic>
      <p:pic>
        <p:nvPicPr>
          <p:cNvPr id="1128" name="Google Shape;1128;g2261015ee21_0_1067"/>
          <p:cNvPicPr preferRelativeResize="0"/>
          <p:nvPr/>
        </p:nvPicPr>
        <p:blipFill rotWithShape="1">
          <a:blip r:embed="rId6">
            <a:alphaModFix/>
          </a:blip>
          <a:srcRect b="0" l="0" r="0" t="0"/>
          <a:stretch/>
        </p:blipFill>
        <p:spPr>
          <a:xfrm>
            <a:off x="3424937" y="2425434"/>
            <a:ext cx="3077464" cy="1055992"/>
          </a:xfrm>
          <a:prstGeom prst="rect">
            <a:avLst/>
          </a:prstGeom>
          <a:noFill/>
          <a:ln>
            <a:noFill/>
          </a:ln>
        </p:spPr>
      </p:pic>
      <p:pic>
        <p:nvPicPr>
          <p:cNvPr id="1129" name="Google Shape;1129;g2261015ee21_0_1067"/>
          <p:cNvPicPr preferRelativeResize="0"/>
          <p:nvPr/>
        </p:nvPicPr>
        <p:blipFill rotWithShape="1">
          <a:blip r:embed="rId7">
            <a:alphaModFix/>
          </a:blip>
          <a:srcRect b="0" l="0" r="0" t="0"/>
          <a:stretch/>
        </p:blipFill>
        <p:spPr>
          <a:xfrm>
            <a:off x="7116067" y="4688423"/>
            <a:ext cx="4485524" cy="1198562"/>
          </a:xfrm>
          <a:prstGeom prst="rect">
            <a:avLst/>
          </a:prstGeom>
          <a:noFill/>
          <a:ln>
            <a:noFill/>
          </a:ln>
        </p:spPr>
      </p:pic>
      <p:sp>
        <p:nvSpPr>
          <p:cNvPr id="1130" name="Google Shape;1130;g2261015ee21_0_1067"/>
          <p:cNvSpPr txBox="1"/>
          <p:nvPr/>
        </p:nvSpPr>
        <p:spPr>
          <a:xfrm>
            <a:off x="9887291" y="2341523"/>
            <a:ext cx="17865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chemeClr val="dk1"/>
                </a:solidFill>
                <a:latin typeface="Inter"/>
                <a:ea typeface="Inter"/>
                <a:cs typeface="Inter"/>
                <a:sym typeface="Inter"/>
              </a:rPr>
              <a:t>Canyon Heights</a:t>
            </a:r>
            <a:endParaRPr/>
          </a:p>
          <a:p>
            <a:pPr indent="0" lvl="0" marL="0" marR="0" rtl="0" algn="l">
              <a:spcBef>
                <a:spcPts val="0"/>
              </a:spcBef>
              <a:spcAft>
                <a:spcPts val="0"/>
              </a:spcAft>
              <a:buNone/>
            </a:pPr>
            <a:r>
              <a:rPr b="1" lang="en-US" sz="2400">
                <a:solidFill>
                  <a:schemeClr val="dk1"/>
                </a:solidFill>
                <a:latin typeface="Inter"/>
                <a:ea typeface="Inter"/>
                <a:cs typeface="Inter"/>
                <a:sym typeface="Inter"/>
              </a:rPr>
              <a:t>Adult Learning Center</a:t>
            </a:r>
            <a:endParaRPr/>
          </a:p>
        </p:txBody>
      </p:sp>
      <p:pic>
        <p:nvPicPr>
          <p:cNvPr id="1131" name="Google Shape;1131;g2261015ee21_0_1067"/>
          <p:cNvPicPr preferRelativeResize="0"/>
          <p:nvPr/>
        </p:nvPicPr>
        <p:blipFill rotWithShape="1">
          <a:blip r:embed="rId8">
            <a:alphaModFix/>
          </a:blip>
          <a:srcRect b="0" l="0" r="0" t="0"/>
          <a:stretch/>
        </p:blipFill>
        <p:spPr>
          <a:xfrm>
            <a:off x="1408613" y="5213335"/>
            <a:ext cx="3872453" cy="141621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g2261015ee21_0_1078"/>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Inter ExtraBold"/>
              <a:buNone/>
            </a:pPr>
            <a:r>
              <a:rPr b="1" lang="en-US"/>
              <a:t>Biggest Problem in Davis County - Accessibility</a:t>
            </a:r>
            <a:endParaRPr/>
          </a:p>
        </p:txBody>
      </p:sp>
      <p:sp>
        <p:nvSpPr>
          <p:cNvPr id="1137" name="Google Shape;1137;g2261015ee21_0_1078"/>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lang="en-US" sz="3200"/>
              <a:t>Affordable high-speed internet connection.  </a:t>
            </a:r>
            <a:endParaRPr/>
          </a:p>
          <a:p>
            <a:pPr indent="-228600" lvl="0" marL="228600" rtl="0" algn="l">
              <a:lnSpc>
                <a:spcPct val="90000"/>
              </a:lnSpc>
              <a:spcBef>
                <a:spcPts val="1000"/>
              </a:spcBef>
              <a:spcAft>
                <a:spcPts val="0"/>
              </a:spcAft>
              <a:buClr>
                <a:schemeClr val="dk1"/>
              </a:buClr>
              <a:buSzPts val="3200"/>
              <a:buChar char="•"/>
            </a:pPr>
            <a:r>
              <a:rPr lang="en-US" sz="3200"/>
              <a:t>High-speed capable computing device(s) in every home.</a:t>
            </a:r>
            <a:endParaRPr/>
          </a:p>
          <a:p>
            <a:pPr indent="-228600" lvl="0" marL="228600" rtl="0" algn="l">
              <a:lnSpc>
                <a:spcPct val="90000"/>
              </a:lnSpc>
              <a:spcBef>
                <a:spcPts val="1000"/>
              </a:spcBef>
              <a:spcAft>
                <a:spcPts val="0"/>
              </a:spcAft>
              <a:buClr>
                <a:schemeClr val="dk1"/>
              </a:buClr>
              <a:buSzPts val="3200"/>
              <a:buChar char="•"/>
            </a:pPr>
            <a:r>
              <a:rPr lang="en-US" sz="3200"/>
              <a:t>Support/help in finding affordable plans and devices.</a:t>
            </a:r>
            <a:endParaRPr/>
          </a:p>
          <a:p>
            <a:pPr indent="-228600" lvl="0" marL="228600" rtl="0" algn="l">
              <a:lnSpc>
                <a:spcPct val="90000"/>
              </a:lnSpc>
              <a:spcBef>
                <a:spcPts val="1000"/>
              </a:spcBef>
              <a:spcAft>
                <a:spcPts val="0"/>
              </a:spcAft>
              <a:buClr>
                <a:schemeClr val="dk1"/>
              </a:buClr>
              <a:buSzPts val="3200"/>
              <a:buChar char="•"/>
            </a:pPr>
            <a:r>
              <a:rPr lang="en-US" sz="3200"/>
              <a:t>Digital skill development and digital fluency.</a:t>
            </a:r>
            <a:endParaRPr/>
          </a:p>
          <a:p>
            <a:pPr indent="-228600" lvl="0" marL="228600" rtl="0" algn="l">
              <a:lnSpc>
                <a:spcPct val="90000"/>
              </a:lnSpc>
              <a:spcBef>
                <a:spcPts val="1000"/>
              </a:spcBef>
              <a:spcAft>
                <a:spcPts val="0"/>
              </a:spcAft>
              <a:buClr>
                <a:schemeClr val="dk1"/>
              </a:buClr>
              <a:buSzPts val="3200"/>
              <a:buChar char="•"/>
            </a:pPr>
            <a:r>
              <a:rPr lang="en-US" sz="3200"/>
              <a:t>Internet safety and awareness.   </a:t>
            </a:r>
            <a:endParaRPr/>
          </a:p>
          <a:p>
            <a:pPr indent="0" lvl="0" marL="0" rtl="0" algn="l">
              <a:lnSpc>
                <a:spcPct val="90000"/>
              </a:lnSpc>
              <a:spcBef>
                <a:spcPts val="100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rPr lang="en-US" sz="3200"/>
              <a:t>WE’RE BETTER WHEN WE WORK TOGETHER!!!</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pic>
        <p:nvPicPr>
          <p:cNvPr descr="A picture containing font, graphics, logo, graphic design&#10;&#10;Description automatically generated" id="1146" name="Google Shape;1146;g226a777e3cf_0_1110"/>
          <p:cNvPicPr preferRelativeResize="0"/>
          <p:nvPr/>
        </p:nvPicPr>
        <p:blipFill rotWithShape="1">
          <a:blip r:embed="rId3">
            <a:alphaModFix/>
          </a:blip>
          <a:srcRect b="0" l="0" r="0" t="0"/>
          <a:stretch/>
        </p:blipFill>
        <p:spPr>
          <a:xfrm>
            <a:off x="4163022" y="2368213"/>
            <a:ext cx="4373418" cy="212157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id="1151" name="Google Shape;1151;g226a777e3cf_0_1114"/>
          <p:cNvPicPr preferRelativeResize="0"/>
          <p:nvPr/>
        </p:nvPicPr>
        <p:blipFill rotWithShape="1">
          <a:blip r:embed="rId3">
            <a:alphaModFix/>
          </a:blip>
          <a:srcRect b="0" l="0" r="0" t="0"/>
          <a:stretch/>
        </p:blipFill>
        <p:spPr>
          <a:xfrm>
            <a:off x="4008120" y="675409"/>
            <a:ext cx="4596662" cy="550718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id="1156" name="Google Shape;1156;g226a777e3cf_0_1118"/>
          <p:cNvPicPr preferRelativeResize="0"/>
          <p:nvPr/>
        </p:nvPicPr>
        <p:blipFill rotWithShape="1">
          <a:blip r:embed="rId3">
            <a:alphaModFix/>
          </a:blip>
          <a:srcRect b="-10" l="0" r="527" t="0"/>
          <a:stretch/>
        </p:blipFill>
        <p:spPr>
          <a:xfrm>
            <a:off x="1745921" y="775855"/>
            <a:ext cx="7903769" cy="52849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1" name="Shape 721"/>
        <p:cNvGrpSpPr/>
        <p:nvPr/>
      </p:nvGrpSpPr>
      <p:grpSpPr>
        <a:xfrm>
          <a:off x="0" y="0"/>
          <a:ext cx="0" cy="0"/>
          <a:chOff x="0" y="0"/>
          <a:chExt cx="0" cy="0"/>
        </a:xfrm>
      </p:grpSpPr>
      <p:sp>
        <p:nvSpPr>
          <p:cNvPr id="722" name="Google Shape;722;g226e801de6c_0_429"/>
          <p:cNvSpPr/>
          <p:nvPr/>
        </p:nvSpPr>
        <p:spPr>
          <a:xfrm>
            <a:off x="2608799" y="995400"/>
            <a:ext cx="6974400" cy="1169700"/>
          </a:xfrm>
          <a:prstGeom prst="roundRect">
            <a:avLst>
              <a:gd fmla="val 16667" name="adj"/>
            </a:avLst>
          </a:prstGeom>
          <a:noFill/>
          <a:ln cap="flat" cmpd="sng" w="76200">
            <a:solidFill>
              <a:srgbClr val="FF018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3900"/>
              <a:buFont typeface="Arial"/>
              <a:buNone/>
            </a:pPr>
            <a:r>
              <a:rPr b="1" i="1" lang="en-US" sz="6000">
                <a:solidFill>
                  <a:srgbClr val="FF0181"/>
                </a:solidFill>
                <a:latin typeface="Calibri"/>
                <a:ea typeface="Calibri"/>
                <a:cs typeface="Calibri"/>
                <a:sym typeface="Calibri"/>
              </a:rPr>
              <a:t>Internet access</a:t>
            </a:r>
            <a:endParaRPr sz="1900"/>
          </a:p>
        </p:txBody>
      </p:sp>
      <p:pic>
        <p:nvPicPr>
          <p:cNvPr id="723" name="Google Shape;723;g226e801de6c_0_429"/>
          <p:cNvPicPr preferRelativeResize="0"/>
          <p:nvPr/>
        </p:nvPicPr>
        <p:blipFill>
          <a:blip r:embed="rId4">
            <a:alphaModFix/>
          </a:blip>
          <a:stretch>
            <a:fillRect/>
          </a:stretch>
        </p:blipFill>
        <p:spPr>
          <a:xfrm>
            <a:off x="0" y="2618075"/>
            <a:ext cx="12192001" cy="423992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g226a777e3cf_0_1449"/>
          <p:cNvSpPr txBox="1"/>
          <p:nvPr>
            <p:ph idx="1" type="subTitle"/>
          </p:nvPr>
        </p:nvSpPr>
        <p:spPr>
          <a:xfrm>
            <a:off x="6233540" y="1959102"/>
            <a:ext cx="5196600" cy="3326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Northern Utah</a:t>
            </a:r>
            <a:endParaRPr/>
          </a:p>
          <a:p>
            <a:pPr indent="-342900" lvl="0" marL="342900" rtl="0" algn="l">
              <a:lnSpc>
                <a:spcPct val="90000"/>
              </a:lnSpc>
              <a:spcBef>
                <a:spcPts val="1000"/>
              </a:spcBef>
              <a:spcAft>
                <a:spcPts val="0"/>
              </a:spcAft>
              <a:buClr>
                <a:schemeClr val="dk1"/>
              </a:buClr>
              <a:buSzPts val="2400"/>
              <a:buFont typeface="Arial"/>
              <a:buChar char="•"/>
            </a:pPr>
            <a:r>
              <a:rPr lang="en-US"/>
              <a:t>Box Elder, Cache, Rich Counties</a:t>
            </a:r>
            <a:endParaRPr/>
          </a:p>
          <a:p>
            <a:pPr indent="-342900" lvl="1" marL="800100" rtl="0" algn="l">
              <a:lnSpc>
                <a:spcPct val="90000"/>
              </a:lnSpc>
              <a:spcBef>
                <a:spcPts val="500"/>
              </a:spcBef>
              <a:spcAft>
                <a:spcPts val="0"/>
              </a:spcAft>
              <a:buClr>
                <a:schemeClr val="dk1"/>
              </a:buClr>
              <a:buSzPts val="2000"/>
              <a:buFont typeface="Arial"/>
              <a:buChar char="•"/>
            </a:pPr>
            <a:r>
              <a:rPr lang="en-US"/>
              <a:t>Approximately 200,000 people</a:t>
            </a:r>
            <a:endParaRPr/>
          </a:p>
          <a:p>
            <a:pPr indent="-342900" lvl="0" marL="342900" rtl="0" algn="l">
              <a:lnSpc>
                <a:spcPct val="90000"/>
              </a:lnSpc>
              <a:spcBef>
                <a:spcPts val="1000"/>
              </a:spcBef>
              <a:spcAft>
                <a:spcPts val="0"/>
              </a:spcAft>
              <a:buClr>
                <a:schemeClr val="dk1"/>
              </a:buClr>
              <a:buSzPts val="2400"/>
              <a:buFont typeface="Arial"/>
              <a:buChar char="•"/>
            </a:pPr>
            <a:r>
              <a:rPr lang="en-US"/>
              <a:t>Underserved populations</a:t>
            </a:r>
            <a:endParaRPr/>
          </a:p>
          <a:p>
            <a:pPr indent="0" lvl="1" marL="457200" rtl="0" algn="l">
              <a:lnSpc>
                <a:spcPct val="90000"/>
              </a:lnSpc>
              <a:spcBef>
                <a:spcPts val="500"/>
              </a:spcBef>
              <a:spcAft>
                <a:spcPts val="0"/>
              </a:spcAft>
              <a:buClr>
                <a:schemeClr val="dk1"/>
              </a:buClr>
              <a:buSzPts val="2000"/>
              <a:buNone/>
            </a:pPr>
            <a:r>
              <a:rPr lang="en-US"/>
              <a:t>Remote Rural</a:t>
            </a:r>
            <a:endParaRPr/>
          </a:p>
          <a:p>
            <a:pPr indent="0" lvl="1" marL="457200" rtl="0" algn="l">
              <a:lnSpc>
                <a:spcPct val="90000"/>
              </a:lnSpc>
              <a:spcBef>
                <a:spcPts val="500"/>
              </a:spcBef>
              <a:spcAft>
                <a:spcPts val="0"/>
              </a:spcAft>
              <a:buClr>
                <a:schemeClr val="dk1"/>
              </a:buClr>
              <a:buSzPts val="2000"/>
              <a:buNone/>
            </a:pPr>
            <a:r>
              <a:rPr lang="en-US"/>
              <a:t>Low Income</a:t>
            </a:r>
            <a:endParaRPr/>
          </a:p>
          <a:p>
            <a:pPr indent="0" lvl="1" marL="457200" rtl="0" algn="l">
              <a:lnSpc>
                <a:spcPct val="90000"/>
              </a:lnSpc>
              <a:spcBef>
                <a:spcPts val="500"/>
              </a:spcBef>
              <a:spcAft>
                <a:spcPts val="0"/>
              </a:spcAft>
              <a:buClr>
                <a:schemeClr val="dk1"/>
              </a:buClr>
              <a:buSzPts val="2000"/>
              <a:buNone/>
            </a:pPr>
            <a:r>
              <a:rPr lang="en-US"/>
              <a:t>Limited English Proficiency</a:t>
            </a:r>
            <a:endParaRPr/>
          </a:p>
          <a:p>
            <a:pPr indent="0" lvl="0" marL="0" rtl="0" algn="ctr">
              <a:lnSpc>
                <a:spcPct val="90000"/>
              </a:lnSpc>
              <a:spcBef>
                <a:spcPts val="1000"/>
              </a:spcBef>
              <a:spcAft>
                <a:spcPts val="0"/>
              </a:spcAft>
              <a:buClr>
                <a:schemeClr val="dk1"/>
              </a:buClr>
              <a:buSzPts val="2400"/>
              <a:buNone/>
            </a:pPr>
            <a:r>
              <a:t/>
            </a:r>
            <a:endParaRPr/>
          </a:p>
        </p:txBody>
      </p:sp>
      <p:pic>
        <p:nvPicPr>
          <p:cNvPr id="1166" name="Google Shape;1166;g226a777e3cf_0_1449"/>
          <p:cNvPicPr preferRelativeResize="0"/>
          <p:nvPr/>
        </p:nvPicPr>
        <p:blipFill rotWithShape="1">
          <a:blip r:embed="rId3">
            <a:alphaModFix/>
          </a:blip>
          <a:srcRect b="0" l="0" r="0" t="0"/>
          <a:stretch/>
        </p:blipFill>
        <p:spPr>
          <a:xfrm>
            <a:off x="360807" y="1543463"/>
            <a:ext cx="5626608" cy="345338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g226a777e3cf_0_1454"/>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Inter ExtraBold"/>
              <a:buNone/>
            </a:pPr>
            <a:r>
              <a:rPr lang="en-US"/>
              <a:t>Bear River Regional Broadband Access Plan</a:t>
            </a:r>
            <a:endParaRPr/>
          </a:p>
        </p:txBody>
      </p:sp>
      <p:sp>
        <p:nvSpPr>
          <p:cNvPr id="1172" name="Google Shape;1172;g226a777e3cf_0_1454"/>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Plan – gap analysis, preliminary investment estimates</a:t>
            </a:r>
            <a:endParaRPr/>
          </a:p>
          <a:p>
            <a:pPr indent="-228600" lvl="0" marL="228600" rtl="0" algn="l">
              <a:lnSpc>
                <a:spcPct val="90000"/>
              </a:lnSpc>
              <a:spcBef>
                <a:spcPts val="1000"/>
              </a:spcBef>
              <a:spcAft>
                <a:spcPts val="0"/>
              </a:spcAft>
              <a:buClr>
                <a:schemeClr val="dk1"/>
              </a:buClr>
              <a:buSzPts val="2800"/>
              <a:buChar char="•"/>
            </a:pPr>
            <a:r>
              <a:rPr lang="en-US"/>
              <a:t>Challenges</a:t>
            </a:r>
            <a:endParaRPr/>
          </a:p>
          <a:p>
            <a:pPr indent="-228600" lvl="1" marL="685800" rtl="0" algn="l">
              <a:lnSpc>
                <a:spcPct val="90000"/>
              </a:lnSpc>
              <a:spcBef>
                <a:spcPts val="500"/>
              </a:spcBef>
              <a:spcAft>
                <a:spcPts val="0"/>
              </a:spcAft>
              <a:buClr>
                <a:schemeClr val="dk1"/>
              </a:buClr>
              <a:buSzPts val="2400"/>
              <a:buChar char="•"/>
            </a:pPr>
            <a:r>
              <a:rPr lang="en-US"/>
              <a:t>Separating fact from fiction</a:t>
            </a:r>
            <a:endParaRPr/>
          </a:p>
          <a:p>
            <a:pPr indent="-228600" lvl="1" marL="685800" rtl="0" algn="l">
              <a:lnSpc>
                <a:spcPct val="90000"/>
              </a:lnSpc>
              <a:spcBef>
                <a:spcPts val="500"/>
              </a:spcBef>
              <a:spcAft>
                <a:spcPts val="0"/>
              </a:spcAft>
              <a:buClr>
                <a:schemeClr val="dk1"/>
              </a:buClr>
              <a:buSzPts val="2400"/>
              <a:buChar char="•"/>
            </a:pPr>
            <a:r>
              <a:rPr lang="en-US"/>
              <a:t>Building political will</a:t>
            </a:r>
            <a:endParaRPr/>
          </a:p>
          <a:p>
            <a:pPr indent="-228600" lvl="1" marL="685800" rtl="0" algn="l">
              <a:lnSpc>
                <a:spcPct val="90000"/>
              </a:lnSpc>
              <a:spcBef>
                <a:spcPts val="500"/>
              </a:spcBef>
              <a:spcAft>
                <a:spcPts val="0"/>
              </a:spcAft>
              <a:buClr>
                <a:schemeClr val="dk1"/>
              </a:buClr>
              <a:buSzPts val="2400"/>
              <a:buChar char="•"/>
            </a:pPr>
            <a:r>
              <a:rPr lang="en-US"/>
              <a:t>Timing</a:t>
            </a:r>
            <a:endParaRPr/>
          </a:p>
          <a:p>
            <a:pPr indent="-228600" lvl="0" marL="228600" rtl="0" algn="l">
              <a:lnSpc>
                <a:spcPct val="90000"/>
              </a:lnSpc>
              <a:spcBef>
                <a:spcPts val="1000"/>
              </a:spcBef>
              <a:spcAft>
                <a:spcPts val="0"/>
              </a:spcAft>
              <a:buClr>
                <a:schemeClr val="dk1"/>
              </a:buClr>
              <a:buSzPts val="2800"/>
              <a:buChar char="•"/>
            </a:pPr>
            <a:r>
              <a:rPr lang="en-US"/>
              <a:t>Successes</a:t>
            </a:r>
            <a:endParaRPr/>
          </a:p>
          <a:p>
            <a:pPr indent="-228600" lvl="1" marL="685800" rtl="0" algn="l">
              <a:lnSpc>
                <a:spcPct val="90000"/>
              </a:lnSpc>
              <a:spcBef>
                <a:spcPts val="500"/>
              </a:spcBef>
              <a:spcAft>
                <a:spcPts val="0"/>
              </a:spcAft>
              <a:buClr>
                <a:schemeClr val="dk1"/>
              </a:buClr>
              <a:buSzPts val="2400"/>
              <a:buChar char="•"/>
            </a:pPr>
            <a:r>
              <a:rPr lang="en-US"/>
              <a:t>Closing the information gap</a:t>
            </a:r>
            <a:endParaRPr/>
          </a:p>
          <a:p>
            <a:pPr indent="-228600" lvl="1" marL="685800" rtl="0" algn="l">
              <a:lnSpc>
                <a:spcPct val="90000"/>
              </a:lnSpc>
              <a:spcBef>
                <a:spcPts val="500"/>
              </a:spcBef>
              <a:spcAft>
                <a:spcPts val="0"/>
              </a:spcAft>
              <a:buClr>
                <a:schemeClr val="dk1"/>
              </a:buClr>
              <a:buSzPts val="2400"/>
              <a:buChar char="•"/>
            </a:pPr>
            <a:r>
              <a:rPr lang="en-US"/>
              <a:t>New partnerships</a:t>
            </a:r>
            <a:endParaRPr/>
          </a:p>
          <a:p>
            <a:pPr indent="-101600" lvl="2" marL="1143000" rtl="0" algn="l">
              <a:lnSpc>
                <a:spcPct val="90000"/>
              </a:lnSpc>
              <a:spcBef>
                <a:spcPts val="500"/>
              </a:spcBef>
              <a:spcAft>
                <a:spcPts val="0"/>
              </a:spcAft>
              <a:buClr>
                <a:schemeClr val="dk1"/>
              </a:buClr>
              <a:buSzPts val="2000"/>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g226a777e3cf_0_1459"/>
          <p:cNvSpPr txBox="1"/>
          <p:nvPr>
            <p:ph type="title"/>
          </p:nvPr>
        </p:nvSpPr>
        <p:spPr>
          <a:xfrm>
            <a:off x="838200" y="1492852"/>
            <a:ext cx="10515600" cy="928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Inter ExtraBold"/>
              <a:buNone/>
            </a:pPr>
            <a:r>
              <a:rPr lang="en-US"/>
              <a:t>Bear River Regional Broadband Access Plan</a:t>
            </a:r>
            <a:endParaRPr/>
          </a:p>
        </p:txBody>
      </p:sp>
      <p:sp>
        <p:nvSpPr>
          <p:cNvPr id="1178" name="Google Shape;1178;g226a777e3cf_0_1459"/>
          <p:cNvSpPr txBox="1"/>
          <p:nvPr>
            <p:ph idx="1" type="body"/>
          </p:nvPr>
        </p:nvSpPr>
        <p:spPr>
          <a:xfrm>
            <a:off x="838200" y="2427315"/>
            <a:ext cx="10515600" cy="3749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Next steps</a:t>
            </a:r>
            <a:endParaRPr/>
          </a:p>
          <a:p>
            <a:pPr indent="-228600" lvl="1" marL="685800" rtl="0" algn="l">
              <a:lnSpc>
                <a:spcPct val="90000"/>
              </a:lnSpc>
              <a:spcBef>
                <a:spcPts val="500"/>
              </a:spcBef>
              <a:spcAft>
                <a:spcPts val="0"/>
              </a:spcAft>
              <a:buClr>
                <a:schemeClr val="dk1"/>
              </a:buClr>
              <a:buSzPts val="2400"/>
              <a:buChar char="•"/>
            </a:pPr>
            <a:r>
              <a:rPr lang="en-US"/>
              <a:t>Identify appropriate funding sources for public investment</a:t>
            </a:r>
            <a:endParaRPr/>
          </a:p>
          <a:p>
            <a:pPr indent="-228600" lvl="1" marL="685800" rtl="0" algn="l">
              <a:lnSpc>
                <a:spcPct val="90000"/>
              </a:lnSpc>
              <a:spcBef>
                <a:spcPts val="500"/>
              </a:spcBef>
              <a:spcAft>
                <a:spcPts val="0"/>
              </a:spcAft>
              <a:buClr>
                <a:schemeClr val="dk1"/>
              </a:buClr>
              <a:buSzPts val="2400"/>
              <a:buChar char="•"/>
            </a:pPr>
            <a:r>
              <a:rPr lang="en-US"/>
              <a:t>Prioritize public investment</a:t>
            </a:r>
            <a:endParaRPr/>
          </a:p>
          <a:p>
            <a:pPr indent="-228600" lvl="1" marL="685800" rtl="0" algn="l">
              <a:lnSpc>
                <a:spcPct val="90000"/>
              </a:lnSpc>
              <a:spcBef>
                <a:spcPts val="500"/>
              </a:spcBef>
              <a:spcAft>
                <a:spcPts val="0"/>
              </a:spcAft>
              <a:buClr>
                <a:schemeClr val="dk1"/>
              </a:buClr>
              <a:buSzPts val="2400"/>
              <a:buChar char="•"/>
            </a:pPr>
            <a:r>
              <a:rPr lang="en-US"/>
              <a:t>Grow provider involvement</a:t>
            </a:r>
            <a:endParaRPr/>
          </a:p>
          <a:p>
            <a:pPr indent="-228600" lvl="0" marL="228600" rtl="0" algn="l">
              <a:lnSpc>
                <a:spcPct val="90000"/>
              </a:lnSpc>
              <a:spcBef>
                <a:spcPts val="1000"/>
              </a:spcBef>
              <a:spcAft>
                <a:spcPts val="0"/>
              </a:spcAft>
              <a:buClr>
                <a:schemeClr val="dk1"/>
              </a:buClr>
              <a:buSzPts val="2800"/>
              <a:buChar char="•"/>
            </a:pPr>
            <a:r>
              <a:rPr lang="en-US"/>
              <a:t>Recommendations</a:t>
            </a:r>
            <a:endParaRPr/>
          </a:p>
          <a:p>
            <a:pPr indent="-228600" lvl="1" marL="685800" rtl="0" algn="l">
              <a:lnSpc>
                <a:spcPct val="90000"/>
              </a:lnSpc>
              <a:spcBef>
                <a:spcPts val="500"/>
              </a:spcBef>
              <a:spcAft>
                <a:spcPts val="0"/>
              </a:spcAft>
              <a:buClr>
                <a:schemeClr val="dk1"/>
              </a:buClr>
              <a:buSzPts val="2400"/>
              <a:buChar char="•"/>
            </a:pPr>
            <a:r>
              <a:rPr lang="en-US"/>
              <a:t>Incentivize “Dig-Once” policies for small jurisdictions</a:t>
            </a:r>
            <a:endParaRPr/>
          </a:p>
          <a:p>
            <a:pPr indent="-228600" lvl="2" marL="1143000" rtl="0" algn="l">
              <a:lnSpc>
                <a:spcPct val="90000"/>
              </a:lnSpc>
              <a:spcBef>
                <a:spcPts val="500"/>
              </a:spcBef>
              <a:spcAft>
                <a:spcPts val="0"/>
              </a:spcAft>
              <a:buClr>
                <a:schemeClr val="dk1"/>
              </a:buClr>
              <a:buSzPts val="2000"/>
              <a:buChar char="•"/>
            </a:pPr>
            <a:r>
              <a:rPr lang="en-US"/>
              <a:t>Notifications are helpful</a:t>
            </a:r>
            <a:endParaRPr/>
          </a:p>
          <a:p>
            <a:pPr indent="-228600" lvl="2" marL="1143000" rtl="0" algn="l">
              <a:lnSpc>
                <a:spcPct val="90000"/>
              </a:lnSpc>
              <a:spcBef>
                <a:spcPts val="500"/>
              </a:spcBef>
              <a:spcAft>
                <a:spcPts val="0"/>
              </a:spcAft>
              <a:buClr>
                <a:schemeClr val="dk1"/>
              </a:buClr>
              <a:buSzPts val="2000"/>
              <a:buChar char="•"/>
            </a:pPr>
            <a:r>
              <a:rPr lang="en-US"/>
              <a:t>Conduit costs money</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g226a777e3cf_0_90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Inter ExtraBold"/>
              <a:buNone/>
            </a:pPr>
            <a:r>
              <a:rPr lang="en-US"/>
              <a:t>Utah Education &amp; TeleHealth Network</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pic>
        <p:nvPicPr>
          <p:cNvPr id="1192" name="Google Shape;1192;g226a777e3cf_0_910"/>
          <p:cNvPicPr preferRelativeResize="0"/>
          <p:nvPr/>
        </p:nvPicPr>
        <p:blipFill rotWithShape="1">
          <a:blip r:embed="rId3">
            <a:alphaModFix/>
          </a:blip>
          <a:srcRect b="0" l="0" r="0" t="0"/>
          <a:stretch/>
        </p:blipFill>
        <p:spPr>
          <a:xfrm>
            <a:off x="379000" y="291450"/>
            <a:ext cx="11135273" cy="627992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g226a777e3cf_0_914"/>
          <p:cNvSpPr txBox="1"/>
          <p:nvPr>
            <p:ph type="title"/>
          </p:nvPr>
        </p:nvSpPr>
        <p:spPr>
          <a:xfrm>
            <a:off x="1827275" y="604675"/>
            <a:ext cx="4555500" cy="928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John L. Leal</a:t>
            </a:r>
            <a:endParaRPr/>
          </a:p>
        </p:txBody>
      </p:sp>
      <p:pic>
        <p:nvPicPr>
          <p:cNvPr id="1198" name="Google Shape;1198;g226a777e3cf_0_914"/>
          <p:cNvPicPr preferRelativeResize="0"/>
          <p:nvPr/>
        </p:nvPicPr>
        <p:blipFill rotWithShape="1">
          <a:blip r:embed="rId3">
            <a:alphaModFix/>
          </a:blip>
          <a:srcRect b="0" l="0" r="0" t="0"/>
          <a:stretch/>
        </p:blipFill>
        <p:spPr>
          <a:xfrm>
            <a:off x="619525" y="1484475"/>
            <a:ext cx="3216500" cy="3889050"/>
          </a:xfrm>
          <a:prstGeom prst="rect">
            <a:avLst/>
          </a:prstGeom>
          <a:noFill/>
          <a:ln>
            <a:noFill/>
          </a:ln>
        </p:spPr>
      </p:pic>
      <p:sp>
        <p:nvSpPr>
          <p:cNvPr id="1199" name="Google Shape;1199;g226a777e3cf_0_914"/>
          <p:cNvSpPr txBox="1"/>
          <p:nvPr/>
        </p:nvSpPr>
        <p:spPr>
          <a:xfrm>
            <a:off x="4596000" y="1533475"/>
            <a:ext cx="6449400" cy="40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50"/>
              <a:buFont typeface="Arial"/>
              <a:buNone/>
            </a:pPr>
            <a:r>
              <a:rPr b="1" i="0" lang="en-US" sz="1950" u="none" cap="none" strike="noStrike">
                <a:solidFill>
                  <a:srgbClr val="202122"/>
                </a:solidFill>
                <a:highlight>
                  <a:srgbClr val="FFFFFF"/>
                </a:highlight>
                <a:latin typeface="Arial"/>
                <a:ea typeface="Arial"/>
                <a:cs typeface="Arial"/>
                <a:sym typeface="Arial"/>
              </a:rPr>
              <a:t>John Laing Leal</a:t>
            </a:r>
            <a:r>
              <a:rPr b="0" i="0" lang="en-US" sz="1950" u="none" cap="none" strike="noStrike">
                <a:solidFill>
                  <a:srgbClr val="202122"/>
                </a:solidFill>
                <a:highlight>
                  <a:srgbClr val="FFFFFF"/>
                </a:highlight>
                <a:latin typeface="Arial"/>
                <a:ea typeface="Arial"/>
                <a:cs typeface="Arial"/>
                <a:sym typeface="Arial"/>
              </a:rPr>
              <a:t> (May 5, 1858 – March 13, 1914) was an American physician. a health officer for the nearby City of Patterson, and sanitary advisor to the Jersey City Water Supply </a:t>
            </a:r>
            <a:r>
              <a:rPr b="1" i="0" lang="en-US" sz="1950" u="none" cap="none" strike="noStrike">
                <a:solidFill>
                  <a:srgbClr val="202122"/>
                </a:solidFill>
                <a:highlight>
                  <a:srgbClr val="FFFFFF"/>
                </a:highlight>
                <a:latin typeface="Arial"/>
                <a:ea typeface="Arial"/>
                <a:cs typeface="Arial"/>
                <a:sym typeface="Arial"/>
              </a:rPr>
              <a:t>Company.</a:t>
            </a:r>
            <a:r>
              <a:rPr b="0" i="0" lang="en-US" sz="1950" u="none" cap="none" strike="noStrike">
                <a:solidFill>
                  <a:srgbClr val="202122"/>
                </a:solidFill>
                <a:highlight>
                  <a:srgbClr val="FFFFFF"/>
                </a:highlight>
                <a:latin typeface="Arial"/>
                <a:ea typeface="Arial"/>
                <a:cs typeface="Arial"/>
                <a:sym typeface="Arial"/>
              </a:rPr>
              <a:t> He had witnessed and experienced personal loss from waterborne disease.</a:t>
            </a:r>
            <a:endParaRPr b="0" i="0" sz="1950" u="none" cap="none" strike="noStrike">
              <a:solidFill>
                <a:srgbClr val="2021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950"/>
              <a:buFont typeface="Arial"/>
              <a:buNone/>
            </a:pPr>
            <a:r>
              <a:t/>
            </a:r>
            <a:endParaRPr b="0" i="0" sz="1950" u="none" cap="none" strike="noStrike">
              <a:solidFill>
                <a:srgbClr val="2021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950"/>
              <a:buFont typeface="Arial"/>
              <a:buNone/>
            </a:pPr>
            <a:r>
              <a:rPr b="0" i="0" lang="en-US" sz="1950" u="none" cap="none" strike="noStrike">
                <a:solidFill>
                  <a:srgbClr val="202122"/>
                </a:solidFill>
                <a:highlight>
                  <a:srgbClr val="FFFFFF"/>
                </a:highlight>
                <a:latin typeface="Arial"/>
                <a:ea typeface="Arial"/>
                <a:cs typeface="Arial"/>
                <a:sym typeface="Arial"/>
              </a:rPr>
              <a:t>In </a:t>
            </a:r>
            <a:r>
              <a:rPr b="1" i="0" lang="en-US" sz="1950" u="none" cap="none" strike="noStrike">
                <a:solidFill>
                  <a:srgbClr val="202122"/>
                </a:solidFill>
                <a:highlight>
                  <a:srgbClr val="FFFFFF"/>
                </a:highlight>
                <a:latin typeface="Arial"/>
                <a:ea typeface="Arial"/>
                <a:cs typeface="Arial"/>
                <a:sym typeface="Arial"/>
              </a:rPr>
              <a:t>1908,</a:t>
            </a:r>
            <a:r>
              <a:rPr b="0" i="0" lang="en-US" sz="1950" u="none" cap="none" strike="noStrike">
                <a:solidFill>
                  <a:srgbClr val="202122"/>
                </a:solidFill>
                <a:highlight>
                  <a:srgbClr val="FFFFFF"/>
                </a:highlight>
                <a:latin typeface="Arial"/>
                <a:ea typeface="Arial"/>
                <a:cs typeface="Arial"/>
                <a:sym typeface="Arial"/>
              </a:rPr>
              <a:t> the first disinfection system for drinking water in the U.S. was installed on the water supply for the city by John L. Leal. </a:t>
            </a:r>
            <a:r>
              <a:rPr b="0" i="0" lang="en-US" sz="1950" u="none" cap="none" strike="noStrike">
                <a:solidFill>
                  <a:srgbClr val="980000"/>
                </a:solidFill>
                <a:highlight>
                  <a:srgbClr val="FFFFFF"/>
                </a:highlight>
                <a:latin typeface="Arial"/>
                <a:ea typeface="Arial"/>
                <a:cs typeface="Arial"/>
                <a:sym typeface="Arial"/>
              </a:rPr>
              <a:t>He was one of the principal expert witnesses at </a:t>
            </a:r>
            <a:r>
              <a:rPr b="1" i="0" lang="en-US" sz="1950" u="none" cap="none" strike="noStrike">
                <a:solidFill>
                  <a:srgbClr val="980000"/>
                </a:solidFill>
                <a:highlight>
                  <a:srgbClr val="FFFFFF"/>
                </a:highlight>
                <a:latin typeface="Arial"/>
                <a:ea typeface="Arial"/>
                <a:cs typeface="Arial"/>
                <a:sym typeface="Arial"/>
              </a:rPr>
              <a:t>two trials</a:t>
            </a:r>
            <a:r>
              <a:rPr b="0" i="0" lang="en-US" sz="1950" u="none" cap="none" strike="noStrike">
                <a:solidFill>
                  <a:srgbClr val="202122"/>
                </a:solidFill>
                <a:highlight>
                  <a:srgbClr val="FFFFFF"/>
                </a:highlight>
                <a:latin typeface="Arial"/>
                <a:ea typeface="Arial"/>
                <a:cs typeface="Arial"/>
                <a:sym typeface="Arial"/>
              </a:rPr>
              <a:t> which examined the quality of the water supply in </a:t>
            </a:r>
            <a:r>
              <a:rPr b="0" i="0" lang="en-US" sz="1950" u="none" cap="none" strike="noStrike">
                <a:solidFill>
                  <a:srgbClr val="424242"/>
                </a:solidFill>
                <a:highlight>
                  <a:srgbClr val="FFFFFF"/>
                </a:highlight>
                <a:uFill>
                  <a:noFill/>
                </a:uFill>
                <a:latin typeface="Arial"/>
                <a:ea typeface="Arial"/>
                <a:cs typeface="Arial"/>
                <a:sym typeface="Arial"/>
                <a:hlinkClick r:id="rId4">
                  <a:extLst>
                    <a:ext uri="{A12FA001-AC4F-418D-AE19-62706E023703}">
                      <ahyp:hlinkClr val="tx"/>
                    </a:ext>
                  </a:extLst>
                </a:hlinkClick>
              </a:rPr>
              <a:t>Jersey City, New Jersey</a:t>
            </a:r>
            <a:r>
              <a:rPr b="0" i="0" lang="en-US" sz="1950" u="none" cap="none" strike="noStrike">
                <a:solidFill>
                  <a:srgbClr val="202122"/>
                </a:solidFill>
                <a:highlight>
                  <a:srgbClr val="FFFFFF"/>
                </a:highlight>
                <a:latin typeface="Arial"/>
                <a:ea typeface="Arial"/>
                <a:cs typeface="Arial"/>
                <a:sym typeface="Arial"/>
              </a:rPr>
              <a:t>, and which evaluated the safety of chlorine in "pure and wholesome" drinking water…</a:t>
            </a:r>
            <a:endParaRPr b="0" i="0" sz="1950" u="none" cap="none" strike="noStrike">
              <a:solidFill>
                <a:srgbClr val="202122"/>
              </a:solidFill>
              <a:highlight>
                <a:srgbClr val="FFFFFF"/>
              </a:highlight>
              <a:latin typeface="Arial"/>
              <a:ea typeface="Arial"/>
              <a:cs typeface="Arial"/>
              <a:sym typeface="Arial"/>
            </a:endParaRPr>
          </a:p>
        </p:txBody>
      </p:sp>
      <p:pic>
        <p:nvPicPr>
          <p:cNvPr id="1200" name="Google Shape;1200;g226a777e3cf_0_914"/>
          <p:cNvPicPr preferRelativeResize="0"/>
          <p:nvPr/>
        </p:nvPicPr>
        <p:blipFill rotWithShape="1">
          <a:blip r:embed="rId5">
            <a:alphaModFix/>
          </a:blip>
          <a:srcRect b="0" l="0" r="0" t="0"/>
          <a:stretch/>
        </p:blipFill>
        <p:spPr>
          <a:xfrm>
            <a:off x="1627700" y="4592075"/>
            <a:ext cx="2857500" cy="19526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pic>
        <p:nvPicPr>
          <p:cNvPr id="1205" name="Google Shape;1205;g226a777e3cf_0_921"/>
          <p:cNvPicPr preferRelativeResize="0"/>
          <p:nvPr/>
        </p:nvPicPr>
        <p:blipFill rotWithShape="1">
          <a:blip r:embed="rId3">
            <a:alphaModFix/>
          </a:blip>
          <a:srcRect b="0" l="0" r="0" t="9600"/>
          <a:stretch/>
        </p:blipFill>
        <p:spPr>
          <a:xfrm>
            <a:off x="3368200" y="150725"/>
            <a:ext cx="522941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pic>
        <p:nvPicPr>
          <p:cNvPr id="1210" name="Google Shape;1210;g226a777e3cf_0_925"/>
          <p:cNvPicPr preferRelativeResize="0"/>
          <p:nvPr/>
        </p:nvPicPr>
        <p:blipFill rotWithShape="1">
          <a:blip r:embed="rId3">
            <a:alphaModFix/>
          </a:blip>
          <a:srcRect b="0" l="0" r="6085" t="0"/>
          <a:stretch/>
        </p:blipFill>
        <p:spPr>
          <a:xfrm>
            <a:off x="1037825" y="973425"/>
            <a:ext cx="7789374" cy="4780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7" name="Shape 727"/>
        <p:cNvGrpSpPr/>
        <p:nvPr/>
      </p:nvGrpSpPr>
      <p:grpSpPr>
        <a:xfrm>
          <a:off x="0" y="0"/>
          <a:ext cx="0" cy="0"/>
          <a:chOff x="0" y="0"/>
          <a:chExt cx="0" cy="0"/>
        </a:xfrm>
      </p:grpSpPr>
      <p:sp>
        <p:nvSpPr>
          <p:cNvPr id="728" name="Google Shape;728;g226e801de6c_0_512"/>
          <p:cNvSpPr/>
          <p:nvPr/>
        </p:nvSpPr>
        <p:spPr>
          <a:xfrm>
            <a:off x="2422800" y="1006450"/>
            <a:ext cx="7346400" cy="1169700"/>
          </a:xfrm>
          <a:prstGeom prst="roundRect">
            <a:avLst>
              <a:gd fmla="val 16667" name="adj"/>
            </a:avLst>
          </a:prstGeom>
          <a:noFill/>
          <a:ln cap="flat" cmpd="sng" w="76200">
            <a:solidFill>
              <a:srgbClr val="FF018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3900"/>
              <a:buFont typeface="Arial"/>
              <a:buNone/>
            </a:pPr>
            <a:r>
              <a:rPr b="1" i="1" lang="en-US" sz="6000">
                <a:solidFill>
                  <a:srgbClr val="FF0181"/>
                </a:solidFill>
                <a:latin typeface="Calibri"/>
                <a:ea typeface="Calibri"/>
                <a:cs typeface="Calibri"/>
                <a:sym typeface="Calibri"/>
              </a:rPr>
              <a:t> Internet :Satisfaction</a:t>
            </a:r>
            <a:endParaRPr sz="1900"/>
          </a:p>
        </p:txBody>
      </p:sp>
      <p:pic>
        <p:nvPicPr>
          <p:cNvPr id="729" name="Google Shape;729;g226e801de6c_0_512"/>
          <p:cNvPicPr preferRelativeResize="0"/>
          <p:nvPr/>
        </p:nvPicPr>
        <p:blipFill>
          <a:blip r:embed="rId4">
            <a:alphaModFix/>
          </a:blip>
          <a:stretch>
            <a:fillRect/>
          </a:stretch>
        </p:blipFill>
        <p:spPr>
          <a:xfrm>
            <a:off x="0" y="2474986"/>
            <a:ext cx="12115799" cy="435459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pic>
        <p:nvPicPr>
          <p:cNvPr id="1215" name="Google Shape;1215;g226a777e3cf_0_929"/>
          <p:cNvPicPr preferRelativeResize="0"/>
          <p:nvPr/>
        </p:nvPicPr>
        <p:blipFill rotWithShape="1">
          <a:blip r:embed="rId3">
            <a:alphaModFix/>
          </a:blip>
          <a:srcRect b="0" l="0" r="6085" t="0"/>
          <a:stretch/>
        </p:blipFill>
        <p:spPr>
          <a:xfrm>
            <a:off x="1037825" y="973425"/>
            <a:ext cx="7789374" cy="4780200"/>
          </a:xfrm>
          <a:prstGeom prst="rect">
            <a:avLst/>
          </a:prstGeom>
          <a:noFill/>
          <a:ln>
            <a:noFill/>
          </a:ln>
        </p:spPr>
      </p:pic>
      <p:pic>
        <p:nvPicPr>
          <p:cNvPr id="1216" name="Google Shape;1216;g226a777e3cf_0_929"/>
          <p:cNvPicPr preferRelativeResize="0"/>
          <p:nvPr/>
        </p:nvPicPr>
        <p:blipFill rotWithShape="1">
          <a:blip r:embed="rId4">
            <a:alphaModFix/>
          </a:blip>
          <a:srcRect b="0" l="0" r="3688" t="0"/>
          <a:stretch/>
        </p:blipFill>
        <p:spPr>
          <a:xfrm>
            <a:off x="2894349" y="1263200"/>
            <a:ext cx="8154823" cy="4892899"/>
          </a:xfrm>
          <a:prstGeom prst="rect">
            <a:avLst/>
          </a:prstGeom>
          <a:noFill/>
          <a:ln cap="flat" cmpd="sng" w="9525">
            <a:solidFill>
              <a:srgbClr val="000000"/>
            </a:solidFill>
            <a:prstDash val="solid"/>
            <a:round/>
            <a:headEnd len="sm" w="sm" type="none"/>
            <a:tailEnd len="sm" w="sm" type="none"/>
          </a:ln>
        </p:spPr>
      </p:pic>
      <p:pic>
        <p:nvPicPr>
          <p:cNvPr id="1217" name="Google Shape;1217;g226a777e3cf_0_929"/>
          <p:cNvPicPr preferRelativeResize="0"/>
          <p:nvPr/>
        </p:nvPicPr>
        <p:blipFill rotWithShape="1">
          <a:blip r:embed="rId5">
            <a:alphaModFix/>
          </a:blip>
          <a:srcRect b="0" l="0" r="0" t="0"/>
          <a:stretch/>
        </p:blipFill>
        <p:spPr>
          <a:xfrm>
            <a:off x="3433950" y="-69450"/>
            <a:ext cx="4556073" cy="380922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pic>
        <p:nvPicPr>
          <p:cNvPr id="1222" name="Google Shape;1222;g226a777e3cf_0_935"/>
          <p:cNvPicPr preferRelativeResize="0"/>
          <p:nvPr/>
        </p:nvPicPr>
        <p:blipFill rotWithShape="1">
          <a:blip r:embed="rId3">
            <a:alphaModFix/>
          </a:blip>
          <a:srcRect b="0" l="0" r="0" t="0"/>
          <a:stretch/>
        </p:blipFill>
        <p:spPr>
          <a:xfrm>
            <a:off x="589525" y="3479525"/>
            <a:ext cx="8787277" cy="3122050"/>
          </a:xfrm>
          <a:prstGeom prst="rect">
            <a:avLst/>
          </a:prstGeom>
          <a:noFill/>
          <a:ln cap="flat" cmpd="sng" w="9525">
            <a:solidFill>
              <a:srgbClr val="000000"/>
            </a:solidFill>
            <a:prstDash val="solid"/>
            <a:round/>
            <a:headEnd len="sm" w="sm" type="none"/>
            <a:tailEnd len="sm" w="sm" type="none"/>
          </a:ln>
        </p:spPr>
      </p:pic>
      <p:pic>
        <p:nvPicPr>
          <p:cNvPr id="1223" name="Google Shape;1223;g226a777e3cf_0_935"/>
          <p:cNvPicPr preferRelativeResize="0"/>
          <p:nvPr/>
        </p:nvPicPr>
        <p:blipFill rotWithShape="1">
          <a:blip r:embed="rId4">
            <a:alphaModFix/>
          </a:blip>
          <a:srcRect b="0" l="0" r="0" t="0"/>
          <a:stretch/>
        </p:blipFill>
        <p:spPr>
          <a:xfrm>
            <a:off x="7472550" y="540150"/>
            <a:ext cx="4556073" cy="380922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g226a777e3cf_0_940"/>
          <p:cNvSpPr txBox="1"/>
          <p:nvPr/>
        </p:nvSpPr>
        <p:spPr>
          <a:xfrm>
            <a:off x="3026700" y="2759400"/>
            <a:ext cx="61386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500"/>
              <a:buFont typeface="Arial"/>
              <a:buNone/>
            </a:pPr>
            <a:r>
              <a:rPr b="1" i="0" lang="en-US" sz="7500" u="none" cap="none" strike="noStrike">
                <a:solidFill>
                  <a:srgbClr val="000000"/>
                </a:solidFill>
                <a:latin typeface="Inter"/>
                <a:ea typeface="Inter"/>
                <a:cs typeface="Inter"/>
                <a:sym typeface="Inter"/>
              </a:rPr>
              <a:t>“SchoolNET”</a:t>
            </a:r>
            <a:endParaRPr b="1" i="0" sz="7500" u="none" cap="none" strike="noStrike">
              <a:solidFill>
                <a:srgbClr val="000000"/>
              </a:solidFill>
              <a:latin typeface="Inter"/>
              <a:ea typeface="Inter"/>
              <a:cs typeface="Inter"/>
              <a:sym typeface="Inter"/>
            </a:endParaRPr>
          </a:p>
        </p:txBody>
      </p:sp>
      <p:sp>
        <p:nvSpPr>
          <p:cNvPr id="1229" name="Google Shape;1229;g226a777e3cf_0_940"/>
          <p:cNvSpPr txBox="1"/>
          <p:nvPr/>
        </p:nvSpPr>
        <p:spPr>
          <a:xfrm>
            <a:off x="5028000" y="4098600"/>
            <a:ext cx="2136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1" lang="en-US" sz="2100" u="none" cap="none" strike="noStrike">
                <a:solidFill>
                  <a:srgbClr val="000000"/>
                </a:solidFill>
                <a:latin typeface="Inter"/>
                <a:ea typeface="Inter"/>
                <a:cs typeface="Inter"/>
                <a:sym typeface="Inter"/>
              </a:rPr>
              <a:t>…not “internet”</a:t>
            </a:r>
            <a:endParaRPr b="0" i="1" sz="2100" u="none" cap="none" strike="noStrike">
              <a:solidFill>
                <a:srgbClr val="000000"/>
              </a:solidFill>
              <a:latin typeface="Inter"/>
              <a:ea typeface="Inter"/>
              <a:cs typeface="Inter"/>
              <a:sym typeface="Inte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g226a777e3cf_0_945"/>
          <p:cNvSpPr txBox="1"/>
          <p:nvPr/>
        </p:nvSpPr>
        <p:spPr>
          <a:xfrm>
            <a:off x="2845200" y="919775"/>
            <a:ext cx="67293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Inter"/>
                <a:ea typeface="Inter"/>
                <a:cs typeface="Inter"/>
                <a:sym typeface="Inter"/>
              </a:rPr>
              <a:t>“By Student, by Standard”</a:t>
            </a:r>
            <a:endParaRPr b="1" i="0" sz="3900" u="none" cap="none" strike="noStrike">
              <a:solidFill>
                <a:srgbClr val="000000"/>
              </a:solidFill>
              <a:latin typeface="Inter"/>
              <a:ea typeface="Inter"/>
              <a:cs typeface="Inter"/>
              <a:sym typeface="Inter"/>
            </a:endParaRPr>
          </a:p>
        </p:txBody>
      </p:sp>
      <p:sp>
        <p:nvSpPr>
          <p:cNvPr id="1235" name="Google Shape;1235;g226a777e3cf_0_945"/>
          <p:cNvSpPr txBox="1"/>
          <p:nvPr/>
        </p:nvSpPr>
        <p:spPr>
          <a:xfrm>
            <a:off x="4547250" y="4894200"/>
            <a:ext cx="33252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Inter"/>
                <a:ea typeface="Inter"/>
                <a:cs typeface="Inter"/>
                <a:sym typeface="Inter"/>
              </a:rPr>
              <a:t>“</a:t>
            </a:r>
            <a:r>
              <a:rPr b="1" i="0" lang="en-US" sz="3600" u="none" cap="none" strike="noStrike">
                <a:solidFill>
                  <a:srgbClr val="000000"/>
                </a:solidFill>
                <a:latin typeface="Inter"/>
                <a:ea typeface="Inter"/>
                <a:cs typeface="Inter"/>
                <a:sym typeface="Inter"/>
              </a:rPr>
              <a:t>By Address</a:t>
            </a:r>
            <a:r>
              <a:rPr b="1" i="0" lang="en-US" sz="3900" u="none" cap="none" strike="noStrike">
                <a:solidFill>
                  <a:srgbClr val="000000"/>
                </a:solidFill>
                <a:latin typeface="Inter"/>
                <a:ea typeface="Inter"/>
                <a:cs typeface="Inter"/>
                <a:sym typeface="Inter"/>
              </a:rPr>
              <a:t>”</a:t>
            </a:r>
            <a:endParaRPr b="1" i="0" sz="3900" u="none" cap="none" strike="noStrike">
              <a:solidFill>
                <a:srgbClr val="000000"/>
              </a:solidFill>
              <a:latin typeface="Inter"/>
              <a:ea typeface="Inter"/>
              <a:cs typeface="Inter"/>
              <a:sym typeface="Inte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g226a777e3cf_0_950"/>
          <p:cNvSpPr txBox="1"/>
          <p:nvPr/>
        </p:nvSpPr>
        <p:spPr>
          <a:xfrm>
            <a:off x="2059400" y="920750"/>
            <a:ext cx="6669600" cy="5797500"/>
          </a:xfrm>
          <a:prstGeom prst="rect">
            <a:avLst/>
          </a:prstGeom>
          <a:noFill/>
          <a:ln>
            <a:noFill/>
          </a:ln>
        </p:spPr>
        <p:txBody>
          <a:bodyPr anchorCtr="0" anchor="t" bIns="91425" lIns="91425" spcFirstLastPara="1" rIns="91425" wrap="square" tIns="91425">
            <a:spAutoFit/>
          </a:bodyPr>
          <a:lstStyle/>
          <a:p>
            <a:pPr indent="-228600" lvl="0" marL="533400" marR="0" rtl="0" algn="l">
              <a:lnSpc>
                <a:spcPct val="115000"/>
              </a:lnSpc>
              <a:spcBef>
                <a:spcPts val="0"/>
              </a:spcBef>
              <a:spcAft>
                <a:spcPts val="0"/>
              </a:spcAft>
              <a:buClr>
                <a:srgbClr val="0000FF"/>
              </a:buClr>
              <a:buSzPts val="1850"/>
              <a:buFont typeface="Arial"/>
              <a:buNone/>
            </a:pPr>
            <a:r>
              <a:rPr b="0" i="0" lang="en-US" sz="1850" u="none" cap="none" strike="noStrike">
                <a:solidFill>
                  <a:srgbClr val="0000FF"/>
                </a:solidFill>
                <a:highlight>
                  <a:srgbClr val="FFFFFF"/>
                </a:highlight>
                <a:latin typeface="Arial"/>
                <a:ea typeface="Arial"/>
                <a:cs typeface="Arial"/>
                <a:sym typeface="Arial"/>
              </a:rPr>
              <a:t>Alpine City</a:t>
            </a:r>
            <a:endParaRPr b="0" i="0" sz="1850" u="none" cap="none" strike="noStrike">
              <a:solidFill>
                <a:srgbClr val="0000FF"/>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0000FF"/>
              </a:buClr>
              <a:buSzPts val="1850"/>
              <a:buFont typeface="Arial"/>
              <a:buNone/>
            </a:pPr>
            <a:r>
              <a:rPr b="0" i="0" lang="en-US" sz="1850" u="none" cap="none" strike="noStrike">
                <a:solidFill>
                  <a:srgbClr val="0000FF"/>
                </a:solidFill>
                <a:highlight>
                  <a:srgbClr val="FFFFFF"/>
                </a:highlight>
                <a:latin typeface="Arial"/>
                <a:ea typeface="Arial"/>
                <a:cs typeface="Arial"/>
                <a:sym typeface="Arial"/>
              </a:rPr>
              <a:t>Beaver County </a:t>
            </a:r>
            <a:endParaRPr b="0" i="0" sz="1850" u="none" cap="none" strike="noStrike">
              <a:solidFill>
                <a:srgbClr val="0000FF"/>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181F38"/>
              </a:buClr>
              <a:buSzPts val="1850"/>
              <a:buFont typeface="Arial"/>
              <a:buNone/>
            </a:pPr>
            <a:r>
              <a:rPr b="0" i="0" lang="en-US" sz="1850" u="sng" cap="none" strike="noStrike">
                <a:solidFill>
                  <a:schemeClr val="hlink"/>
                </a:solidFill>
                <a:highlight>
                  <a:srgbClr val="FFFFFF"/>
                </a:highlight>
                <a:latin typeface="Arial"/>
                <a:ea typeface="Arial"/>
                <a:cs typeface="Arial"/>
                <a:sym typeface="Arial"/>
                <a:hlinkClick r:id="rId3"/>
              </a:rPr>
              <a:t>Bear River Association of Governments</a:t>
            </a:r>
            <a:endParaRPr b="0" i="0" sz="1850" u="none" cap="none" strike="noStrike">
              <a:solidFill>
                <a:srgbClr val="181F38"/>
              </a:solidFill>
              <a:highlight>
                <a:srgbClr val="FFFFFF"/>
              </a:highlight>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rPr b="0" i="0" lang="en-US" sz="1400" u="none" cap="none" strike="noStrike">
                <a:solidFill>
                  <a:srgbClr val="494949"/>
                </a:solidFill>
                <a:highlight>
                  <a:srgbClr val="FFFFFF"/>
                </a:highlight>
                <a:latin typeface="Arial"/>
                <a:ea typeface="Arial"/>
                <a:cs typeface="Arial"/>
                <a:sym typeface="Arial"/>
              </a:rPr>
              <a:t>Box Elder, Cache, and Rich Counties</a:t>
            </a:r>
            <a:endParaRPr b="0" i="0" sz="1850" u="none" cap="none" strike="noStrike">
              <a:solidFill>
                <a:srgbClr val="181F38"/>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181F38"/>
              </a:buClr>
              <a:buSzPts val="1850"/>
              <a:buFont typeface="Arial"/>
              <a:buNone/>
            </a:pPr>
            <a:r>
              <a:rPr b="0" i="0" lang="en-US" sz="1850" u="none" cap="none" strike="noStrike">
                <a:solidFill>
                  <a:srgbClr val="181F38"/>
                </a:solidFill>
                <a:highlight>
                  <a:srgbClr val="FFFFFF"/>
                </a:highlight>
                <a:latin typeface="Arial"/>
                <a:ea typeface="Arial"/>
                <a:cs typeface="Arial"/>
                <a:sym typeface="Arial"/>
              </a:rPr>
              <a:t>Davis School District</a:t>
            </a:r>
            <a:endParaRPr b="0" i="0" sz="1850" u="none" cap="none" strike="noStrike">
              <a:solidFill>
                <a:srgbClr val="181F38"/>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181F38"/>
              </a:buClr>
              <a:buSzPts val="1850"/>
              <a:buFont typeface="Arial"/>
              <a:buNone/>
            </a:pPr>
            <a:r>
              <a:rPr b="0" i="0" lang="en-US" sz="1850" u="sng" cap="none" strike="noStrike">
                <a:solidFill>
                  <a:schemeClr val="hlink"/>
                </a:solidFill>
                <a:highlight>
                  <a:srgbClr val="FFFFFF"/>
                </a:highlight>
                <a:latin typeface="Arial"/>
                <a:ea typeface="Arial"/>
                <a:cs typeface="Arial"/>
                <a:sym typeface="Arial"/>
                <a:hlinkClick r:id="rId4"/>
              </a:rPr>
              <a:t>Five County Association of Governments </a:t>
            </a:r>
            <a:endParaRPr b="0" i="0" sz="1850" u="none" cap="none" strike="noStrike">
              <a:solidFill>
                <a:srgbClr val="181F38"/>
              </a:solidFill>
              <a:highlight>
                <a:srgbClr val="FFFFFF"/>
              </a:highlight>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rPr b="0" i="0" lang="en-US" sz="1400" u="none" cap="none" strike="noStrike">
                <a:solidFill>
                  <a:srgbClr val="494949"/>
                </a:solidFill>
                <a:highlight>
                  <a:srgbClr val="FFFFFF"/>
                </a:highlight>
                <a:latin typeface="Arial"/>
                <a:ea typeface="Arial"/>
                <a:cs typeface="Arial"/>
                <a:sym typeface="Arial"/>
              </a:rPr>
              <a:t>Beaver, Garfield, Kane, Iron and Washington</a:t>
            </a:r>
            <a:endParaRPr b="0" i="0" sz="1850" u="none" cap="none" strike="noStrike">
              <a:solidFill>
                <a:srgbClr val="181F38"/>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0000FF"/>
              </a:buClr>
              <a:buSzPts val="1850"/>
              <a:buFont typeface="Arial"/>
              <a:buNone/>
            </a:pPr>
            <a:r>
              <a:rPr b="0" i="0" lang="en-US" sz="1850" u="none" cap="none" strike="noStrike">
                <a:solidFill>
                  <a:srgbClr val="0000FF"/>
                </a:solidFill>
                <a:highlight>
                  <a:srgbClr val="FFFFFF"/>
                </a:highlight>
                <a:latin typeface="Arial"/>
                <a:ea typeface="Arial"/>
                <a:cs typeface="Arial"/>
                <a:sym typeface="Arial"/>
              </a:rPr>
              <a:t>Morgan County</a:t>
            </a:r>
            <a:endParaRPr b="0" i="0" sz="1850" u="none" cap="none" strike="noStrike">
              <a:solidFill>
                <a:srgbClr val="0000FF"/>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0000FF"/>
              </a:buClr>
              <a:buSzPts val="1850"/>
              <a:buFont typeface="Arial"/>
              <a:buNone/>
            </a:pPr>
            <a:r>
              <a:rPr b="0" i="0" lang="en-US" sz="1850" u="none" cap="none" strike="noStrike">
                <a:solidFill>
                  <a:srgbClr val="0000FF"/>
                </a:solidFill>
                <a:highlight>
                  <a:srgbClr val="FFFFFF"/>
                </a:highlight>
                <a:latin typeface="Arial"/>
                <a:ea typeface="Arial"/>
                <a:cs typeface="Arial"/>
                <a:sym typeface="Arial"/>
              </a:rPr>
              <a:t>Ogden City </a:t>
            </a:r>
            <a:endParaRPr b="0" i="0" sz="1850" u="none" cap="none" strike="noStrike">
              <a:solidFill>
                <a:srgbClr val="0000FF"/>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0000FF"/>
              </a:buClr>
              <a:buSzPts val="1850"/>
              <a:buFont typeface="Arial"/>
              <a:buNone/>
            </a:pPr>
            <a:r>
              <a:rPr b="0" i="0" lang="en-US" sz="1850" u="none" cap="none" strike="noStrike">
                <a:solidFill>
                  <a:srgbClr val="0000FF"/>
                </a:solidFill>
                <a:highlight>
                  <a:srgbClr val="FFFFFF"/>
                </a:highlight>
                <a:latin typeface="Arial"/>
                <a:ea typeface="Arial"/>
                <a:cs typeface="Arial"/>
                <a:sym typeface="Arial"/>
              </a:rPr>
              <a:t>San Juan County </a:t>
            </a:r>
            <a:endParaRPr b="0" i="0" sz="1850" u="none" cap="none" strike="noStrike">
              <a:solidFill>
                <a:srgbClr val="0000FF"/>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181F38"/>
              </a:buClr>
              <a:buSzPts val="1850"/>
              <a:buFont typeface="Arial"/>
              <a:buNone/>
            </a:pPr>
            <a:r>
              <a:rPr b="0" i="0" lang="en-US" sz="1850" u="sng" cap="none" strike="noStrike">
                <a:solidFill>
                  <a:schemeClr val="hlink"/>
                </a:solidFill>
                <a:highlight>
                  <a:srgbClr val="FFFFFF"/>
                </a:highlight>
                <a:latin typeface="Arial"/>
                <a:ea typeface="Arial"/>
                <a:cs typeface="Arial"/>
                <a:sym typeface="Arial"/>
                <a:hlinkClick r:id="rId5"/>
              </a:rPr>
              <a:t>Six County Association of Governments</a:t>
            </a:r>
            <a:endParaRPr b="0" i="0" sz="1850" u="none" cap="none" strike="noStrike">
              <a:solidFill>
                <a:srgbClr val="181F38"/>
              </a:solidFill>
              <a:highlight>
                <a:srgbClr val="FFFFFF"/>
              </a:highlight>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rPr b="0" i="0" lang="en-US" sz="1400" u="none" cap="none" strike="noStrike">
                <a:solidFill>
                  <a:srgbClr val="494949"/>
                </a:solidFill>
                <a:highlight>
                  <a:srgbClr val="FFFFFF"/>
                </a:highlight>
                <a:latin typeface="Arial"/>
                <a:ea typeface="Arial"/>
                <a:cs typeface="Arial"/>
                <a:sym typeface="Arial"/>
              </a:rPr>
              <a:t>Juab, Millard, Piute, Sanpete, Sevier, Wayne</a:t>
            </a:r>
            <a:endParaRPr b="0" i="0" sz="1850" u="none" cap="none" strike="noStrike">
              <a:solidFill>
                <a:srgbClr val="181F38"/>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181F38"/>
              </a:buClr>
              <a:buSzPts val="1850"/>
              <a:buFont typeface="Arial"/>
              <a:buNone/>
            </a:pPr>
            <a:r>
              <a:rPr b="0" i="0" lang="en-US" sz="1850" u="none" cap="none" strike="noStrike">
                <a:solidFill>
                  <a:srgbClr val="181F38"/>
                </a:solidFill>
                <a:highlight>
                  <a:srgbClr val="FFFFFF"/>
                </a:highlight>
                <a:latin typeface="Arial"/>
                <a:ea typeface="Arial"/>
                <a:cs typeface="Arial"/>
                <a:sym typeface="Arial"/>
              </a:rPr>
              <a:t>Southeastern Utah Association of Local Governments</a:t>
            </a:r>
            <a:endParaRPr b="0" i="0" sz="1850" u="none" cap="none" strike="noStrike">
              <a:solidFill>
                <a:srgbClr val="181F38"/>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0000FF"/>
              </a:buClr>
              <a:buSzPts val="1850"/>
              <a:buFont typeface="Arial"/>
              <a:buNone/>
            </a:pPr>
            <a:r>
              <a:rPr b="0" i="0" lang="en-US" sz="1850" u="none" cap="none" strike="noStrike">
                <a:solidFill>
                  <a:srgbClr val="0000FF"/>
                </a:solidFill>
                <a:highlight>
                  <a:srgbClr val="FFFFFF"/>
                </a:highlight>
                <a:latin typeface="Arial"/>
                <a:ea typeface="Arial"/>
                <a:cs typeface="Arial"/>
                <a:sym typeface="Arial"/>
              </a:rPr>
              <a:t>Summit County</a:t>
            </a:r>
            <a:endParaRPr b="0" i="0" sz="1850" u="none" cap="none" strike="noStrike">
              <a:solidFill>
                <a:srgbClr val="0000FF"/>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0000FF"/>
              </a:buClr>
              <a:buSzPts val="1850"/>
              <a:buFont typeface="Arial"/>
              <a:buNone/>
            </a:pPr>
            <a:r>
              <a:rPr b="0" i="0" lang="en-US" sz="1850" u="none" cap="none" strike="noStrike">
                <a:solidFill>
                  <a:srgbClr val="0000FF"/>
                </a:solidFill>
                <a:highlight>
                  <a:srgbClr val="FFFFFF"/>
                </a:highlight>
                <a:latin typeface="Arial"/>
                <a:ea typeface="Arial"/>
                <a:cs typeface="Arial"/>
                <a:sym typeface="Arial"/>
              </a:rPr>
              <a:t>Town of Brighton </a:t>
            </a:r>
            <a:endParaRPr b="0" i="0" sz="1850" u="none" cap="none" strike="noStrike">
              <a:solidFill>
                <a:srgbClr val="0000FF"/>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181F38"/>
              </a:buClr>
              <a:buSzPts val="1850"/>
              <a:buFont typeface="Arial"/>
              <a:buNone/>
            </a:pPr>
            <a:r>
              <a:rPr b="0" i="0" lang="en-US" sz="1850" u="none" cap="none" strike="noStrike">
                <a:solidFill>
                  <a:srgbClr val="181F38"/>
                </a:solidFill>
                <a:highlight>
                  <a:srgbClr val="FFFFFF"/>
                </a:highlight>
                <a:latin typeface="Arial"/>
                <a:ea typeface="Arial"/>
                <a:cs typeface="Arial"/>
                <a:sym typeface="Arial"/>
              </a:rPr>
              <a:t>Utah Department of Transportation </a:t>
            </a:r>
            <a:endParaRPr b="0" i="0" sz="1850" u="none" cap="none" strike="noStrike">
              <a:solidFill>
                <a:srgbClr val="181F38"/>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181F38"/>
              </a:buClr>
              <a:buSzPts val="1850"/>
              <a:buFont typeface="Arial"/>
              <a:buNone/>
            </a:pPr>
            <a:r>
              <a:rPr b="0" i="0" lang="en-US" sz="1850" u="none" cap="none" strike="noStrike">
                <a:solidFill>
                  <a:srgbClr val="181F38"/>
                </a:solidFill>
                <a:highlight>
                  <a:srgbClr val="FFFFFF"/>
                </a:highlight>
                <a:latin typeface="Arial"/>
                <a:ea typeface="Arial"/>
                <a:cs typeface="Arial"/>
                <a:sym typeface="Arial"/>
              </a:rPr>
              <a:t>Utah Education Network</a:t>
            </a:r>
            <a:endParaRPr b="0" i="0" sz="1850" u="none" cap="none" strike="noStrike">
              <a:solidFill>
                <a:srgbClr val="181F38"/>
              </a:solidFill>
              <a:highlight>
                <a:srgbClr val="FFFFFF"/>
              </a:highlight>
              <a:latin typeface="Arial"/>
              <a:ea typeface="Arial"/>
              <a:cs typeface="Arial"/>
              <a:sym typeface="Arial"/>
            </a:endParaRPr>
          </a:p>
          <a:p>
            <a:pPr indent="-228600" lvl="0" marL="533400" marR="0" rtl="0" algn="l">
              <a:lnSpc>
                <a:spcPct val="115000"/>
              </a:lnSpc>
              <a:spcBef>
                <a:spcPts val="0"/>
              </a:spcBef>
              <a:spcAft>
                <a:spcPts val="0"/>
              </a:spcAft>
              <a:buClr>
                <a:srgbClr val="181F38"/>
              </a:buClr>
              <a:buSzPts val="1850"/>
              <a:buFont typeface="Arial"/>
              <a:buNone/>
            </a:pPr>
            <a:r>
              <a:rPr b="0" i="0" lang="en-US" sz="1850" u="none" cap="none" strike="noStrike">
                <a:solidFill>
                  <a:srgbClr val="0000FF"/>
                </a:solidFill>
                <a:highlight>
                  <a:srgbClr val="FFFFFF"/>
                </a:highlight>
                <a:latin typeface="Arial"/>
                <a:ea typeface="Arial"/>
                <a:cs typeface="Arial"/>
                <a:sym typeface="Arial"/>
              </a:rPr>
              <a:t>Wallsburg</a:t>
            </a:r>
            <a:r>
              <a:rPr b="0" i="0" lang="en-US" sz="1850" u="none" cap="none" strike="noStrike">
                <a:solidFill>
                  <a:srgbClr val="181F38"/>
                </a:solidFill>
                <a:highlight>
                  <a:srgbClr val="FFFFFF"/>
                </a:highlight>
                <a:latin typeface="Arial"/>
                <a:ea typeface="Arial"/>
                <a:cs typeface="Arial"/>
                <a:sym typeface="Arial"/>
              </a:rPr>
              <a:t> Town</a:t>
            </a:r>
            <a:endParaRPr b="0" i="0" sz="1850" u="none" cap="none" strike="noStrike">
              <a:solidFill>
                <a:srgbClr val="181F38"/>
              </a:solidFill>
              <a:highlight>
                <a:srgbClr val="FFFFFF"/>
              </a:highlight>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3" name="Shape 733"/>
        <p:cNvGrpSpPr/>
        <p:nvPr/>
      </p:nvGrpSpPr>
      <p:grpSpPr>
        <a:xfrm>
          <a:off x="0" y="0"/>
          <a:ext cx="0" cy="0"/>
          <a:chOff x="0" y="0"/>
          <a:chExt cx="0" cy="0"/>
        </a:xfrm>
      </p:grpSpPr>
      <p:sp>
        <p:nvSpPr>
          <p:cNvPr id="734" name="Google Shape;734;g226e801de6c_0_595"/>
          <p:cNvSpPr/>
          <p:nvPr/>
        </p:nvSpPr>
        <p:spPr>
          <a:xfrm>
            <a:off x="2519250" y="1066175"/>
            <a:ext cx="7153500" cy="1169700"/>
          </a:xfrm>
          <a:prstGeom prst="roundRect">
            <a:avLst>
              <a:gd fmla="val 16667" name="adj"/>
            </a:avLst>
          </a:prstGeom>
          <a:noFill/>
          <a:ln cap="flat" cmpd="sng" w="76200">
            <a:solidFill>
              <a:srgbClr val="FF018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3900"/>
              <a:buFont typeface="Arial"/>
              <a:buNone/>
            </a:pPr>
            <a:r>
              <a:rPr b="1" i="1" lang="en-US" sz="6000">
                <a:solidFill>
                  <a:srgbClr val="FF0181"/>
                </a:solidFill>
                <a:latin typeface="Calibri"/>
                <a:ea typeface="Calibri"/>
                <a:cs typeface="Calibri"/>
                <a:sym typeface="Calibri"/>
              </a:rPr>
              <a:t> Access to computers</a:t>
            </a:r>
            <a:endParaRPr sz="1900"/>
          </a:p>
        </p:txBody>
      </p:sp>
      <p:pic>
        <p:nvPicPr>
          <p:cNvPr id="735" name="Google Shape;735;g226e801de6c_0_595"/>
          <p:cNvPicPr preferRelativeResize="0"/>
          <p:nvPr/>
        </p:nvPicPr>
        <p:blipFill>
          <a:blip r:embed="rId4">
            <a:alphaModFix/>
          </a:blip>
          <a:stretch>
            <a:fillRect/>
          </a:stretch>
        </p:blipFill>
        <p:spPr>
          <a:xfrm>
            <a:off x="152400" y="2684525"/>
            <a:ext cx="11887199" cy="40985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9" name="Shape 739"/>
        <p:cNvGrpSpPr/>
        <p:nvPr/>
      </p:nvGrpSpPr>
      <p:grpSpPr>
        <a:xfrm>
          <a:off x="0" y="0"/>
          <a:ext cx="0" cy="0"/>
          <a:chOff x="0" y="0"/>
          <a:chExt cx="0" cy="0"/>
        </a:xfrm>
      </p:grpSpPr>
      <p:sp>
        <p:nvSpPr>
          <p:cNvPr id="740" name="Google Shape;740;g226e801de6c_0_678"/>
          <p:cNvSpPr/>
          <p:nvPr/>
        </p:nvSpPr>
        <p:spPr>
          <a:xfrm>
            <a:off x="2608799" y="1041325"/>
            <a:ext cx="6974400" cy="1169700"/>
          </a:xfrm>
          <a:prstGeom prst="roundRect">
            <a:avLst>
              <a:gd fmla="val 16667" name="adj"/>
            </a:avLst>
          </a:prstGeom>
          <a:noFill/>
          <a:ln cap="flat" cmpd="sng" w="76200">
            <a:solidFill>
              <a:srgbClr val="FF0181"/>
            </a:solidFill>
            <a:prstDash val="dash"/>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3900"/>
              <a:buFont typeface="Arial"/>
              <a:buNone/>
            </a:pPr>
            <a:r>
              <a:rPr b="1" i="1" lang="en-US" sz="6000">
                <a:solidFill>
                  <a:srgbClr val="FF0181"/>
                </a:solidFill>
                <a:latin typeface="Calibri"/>
                <a:ea typeface="Calibri"/>
                <a:cs typeface="Calibri"/>
                <a:sym typeface="Calibri"/>
              </a:rPr>
              <a:t>Computer Age</a:t>
            </a:r>
            <a:endParaRPr sz="6000">
              <a:latin typeface="Calibri"/>
              <a:ea typeface="Calibri"/>
              <a:cs typeface="Calibri"/>
              <a:sym typeface="Calibri"/>
            </a:endParaRPr>
          </a:p>
        </p:txBody>
      </p:sp>
      <p:pic>
        <p:nvPicPr>
          <p:cNvPr id="741" name="Google Shape;741;g226e801de6c_0_678"/>
          <p:cNvPicPr preferRelativeResize="0"/>
          <p:nvPr/>
        </p:nvPicPr>
        <p:blipFill>
          <a:blip r:embed="rId4">
            <a:alphaModFix/>
          </a:blip>
          <a:stretch>
            <a:fillRect/>
          </a:stretch>
        </p:blipFill>
        <p:spPr>
          <a:xfrm>
            <a:off x="0" y="2652525"/>
            <a:ext cx="12192001" cy="41682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UBC">
      <a:dk1>
        <a:srgbClr val="45454B"/>
      </a:dk1>
      <a:lt1>
        <a:srgbClr val="FFFFFF"/>
      </a:lt1>
      <a:dk2>
        <a:srgbClr val="44546A"/>
      </a:dk2>
      <a:lt2>
        <a:srgbClr val="E7E6E6"/>
      </a:lt2>
      <a:accent1>
        <a:srgbClr val="FBAD1A"/>
      </a:accent1>
      <a:accent2>
        <a:srgbClr val="ED6B2E"/>
      </a:accent2>
      <a:accent3>
        <a:srgbClr val="A5A5A5"/>
      </a:accent3>
      <a:accent4>
        <a:srgbClr val="FFC000"/>
      </a:accent4>
      <a:accent5>
        <a:srgbClr val="5B9BD5"/>
      </a:accent5>
      <a:accent6>
        <a:srgbClr val="70AD47"/>
      </a:accent6>
      <a:hlink>
        <a:srgbClr val="16A9BD"/>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UBC">
      <a:dk1>
        <a:srgbClr val="45454B"/>
      </a:dk1>
      <a:lt1>
        <a:srgbClr val="FFFFFF"/>
      </a:lt1>
      <a:dk2>
        <a:srgbClr val="44546A"/>
      </a:dk2>
      <a:lt2>
        <a:srgbClr val="E7E6E6"/>
      </a:lt2>
      <a:accent1>
        <a:srgbClr val="FBAD1A"/>
      </a:accent1>
      <a:accent2>
        <a:srgbClr val="ED6B2E"/>
      </a:accent2>
      <a:accent3>
        <a:srgbClr val="A5A5A5"/>
      </a:accent3>
      <a:accent4>
        <a:srgbClr val="FFC000"/>
      </a:accent4>
      <a:accent5>
        <a:srgbClr val="5B9BD5"/>
      </a:accent5>
      <a:accent6>
        <a:srgbClr val="70AD47"/>
      </a:accent6>
      <a:hlink>
        <a:srgbClr val="16A9BD"/>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UBC">
      <a:dk1>
        <a:srgbClr val="45454B"/>
      </a:dk1>
      <a:lt1>
        <a:srgbClr val="FFFFFF"/>
      </a:lt1>
      <a:dk2>
        <a:srgbClr val="44546A"/>
      </a:dk2>
      <a:lt2>
        <a:srgbClr val="E7E6E6"/>
      </a:lt2>
      <a:accent1>
        <a:srgbClr val="FBAD1A"/>
      </a:accent1>
      <a:accent2>
        <a:srgbClr val="ED6B2E"/>
      </a:accent2>
      <a:accent3>
        <a:srgbClr val="A5A5A5"/>
      </a:accent3>
      <a:accent4>
        <a:srgbClr val="FFC000"/>
      </a:accent4>
      <a:accent5>
        <a:srgbClr val="5B9BD5"/>
      </a:accent5>
      <a:accent6>
        <a:srgbClr val="70AD47"/>
      </a:accent6>
      <a:hlink>
        <a:srgbClr val="16A9BD"/>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UBC">
      <a:dk1>
        <a:srgbClr val="45454B"/>
      </a:dk1>
      <a:lt1>
        <a:srgbClr val="FFFFFF"/>
      </a:lt1>
      <a:dk2>
        <a:srgbClr val="44546A"/>
      </a:dk2>
      <a:lt2>
        <a:srgbClr val="E7E6E6"/>
      </a:lt2>
      <a:accent1>
        <a:srgbClr val="FBAD1A"/>
      </a:accent1>
      <a:accent2>
        <a:srgbClr val="ED6B2E"/>
      </a:accent2>
      <a:accent3>
        <a:srgbClr val="A5A5A5"/>
      </a:accent3>
      <a:accent4>
        <a:srgbClr val="FFC000"/>
      </a:accent4>
      <a:accent5>
        <a:srgbClr val="5B9BD5"/>
      </a:accent5>
      <a:accent6>
        <a:srgbClr val="70AD47"/>
      </a:accent6>
      <a:hlink>
        <a:srgbClr val="16A9BD"/>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UBC">
      <a:dk1>
        <a:srgbClr val="45454B"/>
      </a:dk1>
      <a:lt1>
        <a:srgbClr val="FFFFFF"/>
      </a:lt1>
      <a:dk2>
        <a:srgbClr val="44546A"/>
      </a:dk2>
      <a:lt2>
        <a:srgbClr val="E7E6E6"/>
      </a:lt2>
      <a:accent1>
        <a:srgbClr val="FBAD1A"/>
      </a:accent1>
      <a:accent2>
        <a:srgbClr val="ED6B2E"/>
      </a:accent2>
      <a:accent3>
        <a:srgbClr val="A5A5A5"/>
      </a:accent3>
      <a:accent4>
        <a:srgbClr val="FFC000"/>
      </a:accent4>
      <a:accent5>
        <a:srgbClr val="5B9BD5"/>
      </a:accent5>
      <a:accent6>
        <a:srgbClr val="70AD47"/>
      </a:accent6>
      <a:hlink>
        <a:srgbClr val="16A9BD"/>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UBC">
      <a:dk1>
        <a:srgbClr val="45454B"/>
      </a:dk1>
      <a:lt1>
        <a:srgbClr val="FFFFFF"/>
      </a:lt1>
      <a:dk2>
        <a:srgbClr val="44546A"/>
      </a:dk2>
      <a:lt2>
        <a:srgbClr val="E7E6E6"/>
      </a:lt2>
      <a:accent1>
        <a:srgbClr val="FBAD1A"/>
      </a:accent1>
      <a:accent2>
        <a:srgbClr val="ED6B2E"/>
      </a:accent2>
      <a:accent3>
        <a:srgbClr val="A5A5A5"/>
      </a:accent3>
      <a:accent4>
        <a:srgbClr val="FFC000"/>
      </a:accent4>
      <a:accent5>
        <a:srgbClr val="5B9BD5"/>
      </a:accent5>
      <a:accent6>
        <a:srgbClr val="70AD47"/>
      </a:accent6>
      <a:hlink>
        <a:srgbClr val="16A9BD"/>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Office Theme">
  <a:themeElements>
    <a:clrScheme name="UBC">
      <a:dk1>
        <a:srgbClr val="45454B"/>
      </a:dk1>
      <a:lt1>
        <a:srgbClr val="FFFFFF"/>
      </a:lt1>
      <a:dk2>
        <a:srgbClr val="44546A"/>
      </a:dk2>
      <a:lt2>
        <a:srgbClr val="E7E6E6"/>
      </a:lt2>
      <a:accent1>
        <a:srgbClr val="FBAD1A"/>
      </a:accent1>
      <a:accent2>
        <a:srgbClr val="ED6B2E"/>
      </a:accent2>
      <a:accent3>
        <a:srgbClr val="A5A5A5"/>
      </a:accent3>
      <a:accent4>
        <a:srgbClr val="FFC000"/>
      </a:accent4>
      <a:accent5>
        <a:srgbClr val="5B9BD5"/>
      </a:accent5>
      <a:accent6>
        <a:srgbClr val="70AD47"/>
      </a:accent6>
      <a:hlink>
        <a:srgbClr val="16A9BD"/>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1_Office Theme">
  <a:themeElements>
    <a:clrScheme name="UBC">
      <a:dk1>
        <a:srgbClr val="45454B"/>
      </a:dk1>
      <a:lt1>
        <a:srgbClr val="FFFFFF"/>
      </a:lt1>
      <a:dk2>
        <a:srgbClr val="44546A"/>
      </a:dk2>
      <a:lt2>
        <a:srgbClr val="E7E6E6"/>
      </a:lt2>
      <a:accent1>
        <a:srgbClr val="FBAD1A"/>
      </a:accent1>
      <a:accent2>
        <a:srgbClr val="ED6B2E"/>
      </a:accent2>
      <a:accent3>
        <a:srgbClr val="A5A5A5"/>
      </a:accent3>
      <a:accent4>
        <a:srgbClr val="FFC000"/>
      </a:accent4>
      <a:accent5>
        <a:srgbClr val="5B9BD5"/>
      </a:accent5>
      <a:accent6>
        <a:srgbClr val="70AD47"/>
      </a:accent6>
      <a:hlink>
        <a:srgbClr val="16A9BD"/>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2022-09-01T14:17:50Z</dcterms:created>
  <dc:creator>Aaron Thorup</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0x010100630D8D38BA25BD4A9A80D452BA99C0E5</vt:lpwstr>
  </property>
  <property fmtid="{D5CDD505-2E9C-101B-9397-08002B2CF9AE}" pid="3" name="MediaServiceImageTags">
    <vt:lpwstr/>
  </property>
</Properties>
</file>